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72" r:id="rId7"/>
    <p:sldId id="277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Safe In The Arms Of Jesus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Fanny Jane </a:t>
            </a:r>
            <a:r>
              <a:rPr lang="en-GB" sz="2400" b="1" dirty="0" smtClean="0"/>
              <a:t>Crosby,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263286, </a:t>
            </a:r>
            <a:r>
              <a:rPr lang="en-GB" sz="2400" b="1" dirty="0" err="1" smtClean="0"/>
              <a:t>Topic:The</a:t>
            </a:r>
            <a:r>
              <a:rPr lang="en-GB" sz="2400" b="1" dirty="0" smtClean="0"/>
              <a:t> </a:t>
            </a:r>
            <a:r>
              <a:rPr lang="en-GB" sz="2400" b="1" dirty="0" smtClean="0"/>
              <a:t>Life To Come</a:t>
            </a:r>
          </a:p>
          <a:p>
            <a:r>
              <a:rPr lang="en-GB" sz="2400" b="1" dirty="0" err="1" smtClean="0"/>
              <a:t>Tunes:Safe</a:t>
            </a:r>
            <a:r>
              <a:rPr lang="en-GB" sz="2400" b="1" dirty="0" smtClean="0"/>
              <a:t> In The Arms Of Jesus</a:t>
            </a:r>
          </a:p>
          <a:p>
            <a:r>
              <a:rPr lang="en-GB" sz="2400" b="1" dirty="0" smtClean="0"/>
              <a:t>Meter:7.6.7.6.D. Iambic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1. Safe </a:t>
            </a:r>
            <a:r>
              <a:rPr lang="en-GB" dirty="0" smtClean="0"/>
              <a:t>in the arms of Jesus,</a:t>
            </a:r>
          </a:p>
          <a:p>
            <a:pPr marL="742950" indent="-742950"/>
            <a:r>
              <a:rPr lang="en-GB" dirty="0" smtClean="0"/>
              <a:t>Safe on his gentle breast,</a:t>
            </a:r>
          </a:p>
          <a:p>
            <a:pPr marL="742950" indent="-742950"/>
            <a:r>
              <a:rPr lang="en-GB" dirty="0" smtClean="0"/>
              <a:t>There by his love </a:t>
            </a:r>
            <a:r>
              <a:rPr lang="en-GB" dirty="0" err="1" smtClean="0"/>
              <a:t>o'ershaded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Sweetly my soul shall rest.</a:t>
            </a:r>
          </a:p>
          <a:p>
            <a:pPr marL="742950" indent="-742950"/>
            <a:r>
              <a:rPr lang="en-GB" dirty="0" smtClean="0"/>
              <a:t>Hark! 'tis the voice of angels</a:t>
            </a:r>
          </a:p>
          <a:p>
            <a:pPr marL="742950" indent="-742950"/>
            <a:r>
              <a:rPr lang="en-GB" dirty="0" smtClean="0"/>
              <a:t>Borne in a song to me</a:t>
            </a:r>
          </a:p>
          <a:p>
            <a:pPr marL="742950" indent="-742950"/>
            <a:r>
              <a:rPr lang="en-GB" dirty="0" smtClean="0"/>
              <a:t>Over the fields of glory,</a:t>
            </a:r>
          </a:p>
          <a:p>
            <a:pPr marL="742950" indent="-742950"/>
            <a:r>
              <a:rPr lang="en-GB" dirty="0" smtClean="0"/>
              <a:t>Over the jasper sea.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Safe in the arms of Jesus,</a:t>
            </a:r>
          </a:p>
          <a:p>
            <a:r>
              <a:rPr lang="en-GB" dirty="0" smtClean="0"/>
              <a:t>Safe on his gentle breast,</a:t>
            </a:r>
          </a:p>
          <a:p>
            <a:r>
              <a:rPr lang="en-GB" dirty="0" smtClean="0"/>
              <a:t>There, by his love </a:t>
            </a:r>
            <a:r>
              <a:rPr lang="en-GB" dirty="0" err="1" smtClean="0"/>
              <a:t>o'ershaded</a:t>
            </a:r>
            <a:r>
              <a:rPr lang="en-GB" dirty="0" smtClean="0"/>
              <a:t>,</a:t>
            </a:r>
          </a:p>
          <a:p>
            <a:r>
              <a:rPr lang="en-GB" dirty="0" smtClean="0"/>
              <a:t>Sweetly my soul shall rest.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2. Safe in the arms of Jesus,</a:t>
            </a:r>
          </a:p>
          <a:p>
            <a:r>
              <a:rPr lang="en-GB" dirty="0" smtClean="0"/>
              <a:t>Safe from corroding care,</a:t>
            </a:r>
          </a:p>
          <a:p>
            <a:r>
              <a:rPr lang="en-GB" dirty="0" smtClean="0"/>
              <a:t>Safe from the world's temptations,</a:t>
            </a:r>
          </a:p>
          <a:p>
            <a:r>
              <a:rPr lang="en-GB" dirty="0" smtClean="0"/>
              <a:t>Sin cannot harm me there.</a:t>
            </a:r>
          </a:p>
          <a:p>
            <a:r>
              <a:rPr lang="en-GB" dirty="0" smtClean="0"/>
              <a:t>Free from the blight of sorrow,</a:t>
            </a:r>
          </a:p>
          <a:p>
            <a:r>
              <a:rPr lang="en-GB" dirty="0" smtClean="0"/>
              <a:t>Free from my doubts and fears;</a:t>
            </a:r>
          </a:p>
          <a:p>
            <a:r>
              <a:rPr lang="en-GB" dirty="0" smtClean="0"/>
              <a:t>Only a few more trials,</a:t>
            </a:r>
          </a:p>
          <a:p>
            <a:r>
              <a:rPr lang="en-GB" dirty="0" smtClean="0"/>
              <a:t>Only a few more tears.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Safe in the arms of Jesus,</a:t>
            </a:r>
          </a:p>
          <a:p>
            <a:r>
              <a:rPr lang="en-GB" dirty="0" smtClean="0"/>
              <a:t>Safe on his gentle breast,</a:t>
            </a:r>
          </a:p>
          <a:p>
            <a:r>
              <a:rPr lang="en-GB" dirty="0" smtClean="0"/>
              <a:t>There, by his love </a:t>
            </a:r>
            <a:r>
              <a:rPr lang="en-GB" dirty="0" err="1" smtClean="0"/>
              <a:t>o'ershaded</a:t>
            </a:r>
            <a:r>
              <a:rPr lang="en-GB" dirty="0" smtClean="0"/>
              <a:t>,</a:t>
            </a:r>
          </a:p>
          <a:p>
            <a:r>
              <a:rPr lang="en-GB" dirty="0" smtClean="0"/>
              <a:t>Sweetly my soul shall rest.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3. Jesus, my heart's dear refuge,</a:t>
            </a:r>
          </a:p>
          <a:p>
            <a:r>
              <a:rPr lang="en-GB" dirty="0" smtClean="0"/>
              <a:t>Jesus has died for me;</a:t>
            </a:r>
          </a:p>
          <a:p>
            <a:r>
              <a:rPr lang="en-GB" dirty="0" smtClean="0"/>
              <a:t>Firm on the rock of ages</a:t>
            </a:r>
          </a:p>
          <a:p>
            <a:r>
              <a:rPr lang="en-GB" dirty="0" smtClean="0"/>
              <a:t>Ever my trust shall be.</a:t>
            </a:r>
          </a:p>
          <a:p>
            <a:r>
              <a:rPr lang="en-GB" dirty="0" smtClean="0"/>
              <a:t>Here let me wait with patience,</a:t>
            </a:r>
          </a:p>
          <a:p>
            <a:r>
              <a:rPr lang="en-GB" dirty="0" smtClean="0"/>
              <a:t>Wait till the night is o'er,</a:t>
            </a:r>
          </a:p>
          <a:p>
            <a:r>
              <a:rPr lang="en-GB" dirty="0" smtClean="0"/>
              <a:t>Wait till I see the morning</a:t>
            </a:r>
          </a:p>
          <a:p>
            <a:r>
              <a:rPr lang="en-GB" dirty="0" smtClean="0"/>
              <a:t>Break on the golden shore.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Safe in the arms of Jesus,</a:t>
            </a:r>
          </a:p>
          <a:p>
            <a:r>
              <a:rPr lang="en-GB" dirty="0" smtClean="0"/>
              <a:t>Safe on his gentle breast,</a:t>
            </a:r>
          </a:p>
          <a:p>
            <a:r>
              <a:rPr lang="en-GB" dirty="0" smtClean="0"/>
              <a:t>There, by his love </a:t>
            </a:r>
            <a:r>
              <a:rPr lang="en-GB" dirty="0" err="1" smtClean="0"/>
              <a:t>o'ershaded</a:t>
            </a:r>
            <a:r>
              <a:rPr lang="en-GB" dirty="0" smtClean="0"/>
              <a:t>,</a:t>
            </a:r>
          </a:p>
          <a:p>
            <a:r>
              <a:rPr lang="en-GB" dirty="0" smtClean="0"/>
              <a:t>Sweetly my soul shall rest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271</Words>
  <Application>Microsoft Office PowerPoint</Application>
  <PresentationFormat>On-screen Show (16:9)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Safe In The Arms Of Jesus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682</cp:revision>
  <dcterms:created xsi:type="dcterms:W3CDTF">2015-12-30T21:15:25Z</dcterms:created>
  <dcterms:modified xsi:type="dcterms:W3CDTF">2016-01-16T19:25:38Z</dcterms:modified>
</cp:coreProperties>
</file>