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2" r:id="rId6"/>
    <p:sldId id="270" r:id="rId7"/>
    <p:sldId id="273" r:id="rId8"/>
    <p:sldId id="271" r:id="rId9"/>
    <p:sldId id="27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44" d="100"/>
          <a:sy n="144" d="100"/>
        </p:scale>
        <p:origin x="-102" y="-1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sz="4800" dirty="0" smtClean="0"/>
              <a:t>Revive Us Again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William Paton Mackay 1863</a:t>
            </a:r>
          </a:p>
          <a:p>
            <a:r>
              <a:rPr lang="en-GB" sz="2400" b="1" dirty="0" err="1" smtClean="0"/>
              <a:t>Music:John</a:t>
            </a:r>
            <a:r>
              <a:rPr lang="en-GB" sz="2400" b="1" dirty="0" smtClean="0"/>
              <a:t> J. Husband</a:t>
            </a:r>
          </a:p>
          <a:p>
            <a:r>
              <a:rPr lang="en-GB" sz="2400" b="1" dirty="0" err="1" smtClean="0"/>
              <a:t>Tune:Revive</a:t>
            </a:r>
            <a:r>
              <a:rPr lang="en-GB" sz="2400" b="1" dirty="0" smtClean="0"/>
              <a:t> Us </a:t>
            </a:r>
            <a:r>
              <a:rPr lang="en-GB" sz="2400" b="1" dirty="0" smtClean="0"/>
              <a:t>Again 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We praise Thee, O God!</a:t>
            </a:r>
          </a:p>
          <a:p>
            <a:pPr marL="742950" indent="-742950"/>
            <a:r>
              <a:rPr lang="en-GB" dirty="0" smtClean="0"/>
              <a:t>For the Son of Thy love,</a:t>
            </a:r>
          </a:p>
          <a:p>
            <a:pPr marL="742950" indent="-742950"/>
            <a:r>
              <a:rPr lang="en-GB" dirty="0" smtClean="0"/>
              <a:t>For Jesus Who died,</a:t>
            </a:r>
          </a:p>
          <a:p>
            <a:pPr marL="742950" indent="-742950"/>
            <a:r>
              <a:rPr lang="en-GB" dirty="0" smtClean="0"/>
              <a:t>And is now gone above.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Hallelujah! </a:t>
            </a:r>
            <a:r>
              <a:rPr lang="en-GB" dirty="0" err="1" smtClean="0"/>
              <a:t>Thine</a:t>
            </a:r>
            <a:r>
              <a:rPr lang="en-GB" dirty="0" smtClean="0"/>
              <a:t> the glory.</a:t>
            </a:r>
          </a:p>
          <a:p>
            <a:r>
              <a:rPr lang="en-GB" dirty="0" smtClean="0"/>
              <a:t>Hallelujah! Amen.</a:t>
            </a:r>
          </a:p>
          <a:p>
            <a:r>
              <a:rPr lang="en-GB" dirty="0" smtClean="0"/>
              <a:t>Hallelujah! </a:t>
            </a:r>
            <a:r>
              <a:rPr lang="en-GB" dirty="0" err="1" smtClean="0"/>
              <a:t>Thine</a:t>
            </a:r>
            <a:r>
              <a:rPr lang="en-GB" dirty="0" smtClean="0"/>
              <a:t> the glory.</a:t>
            </a:r>
          </a:p>
          <a:p>
            <a:r>
              <a:rPr lang="en-GB" dirty="0" smtClean="0"/>
              <a:t>Revive us again.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 praise Thee, O God!</a:t>
            </a:r>
          </a:p>
          <a:p>
            <a:r>
              <a:rPr lang="en-GB" dirty="0" smtClean="0"/>
              <a:t>For Thy Spirit of light,</a:t>
            </a:r>
          </a:p>
          <a:p>
            <a:r>
              <a:rPr lang="en-GB" dirty="0" smtClean="0"/>
              <a:t>Who hath shown us our </a:t>
            </a:r>
            <a:r>
              <a:rPr lang="en-GB" dirty="0" err="1" smtClean="0"/>
              <a:t>Savior</a:t>
            </a:r>
            <a:r>
              <a:rPr lang="en-GB" dirty="0" smtClean="0"/>
              <a:t>,</a:t>
            </a:r>
          </a:p>
          <a:p>
            <a:r>
              <a:rPr lang="en-GB" dirty="0" smtClean="0"/>
              <a:t>And scattered our night.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Hallelujah! </a:t>
            </a:r>
            <a:r>
              <a:rPr lang="en-GB" dirty="0" err="1" smtClean="0"/>
              <a:t>Thine</a:t>
            </a:r>
            <a:r>
              <a:rPr lang="en-GB" dirty="0" smtClean="0"/>
              <a:t> the glory.</a:t>
            </a:r>
          </a:p>
          <a:p>
            <a:r>
              <a:rPr lang="en-GB" dirty="0" smtClean="0"/>
              <a:t>Hallelujah! Amen.</a:t>
            </a:r>
          </a:p>
          <a:p>
            <a:r>
              <a:rPr lang="en-GB" dirty="0" smtClean="0"/>
              <a:t>Hallelujah! </a:t>
            </a:r>
            <a:r>
              <a:rPr lang="en-GB" dirty="0" err="1" smtClean="0"/>
              <a:t>Thine</a:t>
            </a:r>
            <a:r>
              <a:rPr lang="en-GB" dirty="0" smtClean="0"/>
              <a:t> the glory.</a:t>
            </a:r>
          </a:p>
          <a:p>
            <a:r>
              <a:rPr lang="en-GB" dirty="0" smtClean="0"/>
              <a:t>Revive us again.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All glory and praise</a:t>
            </a:r>
          </a:p>
          <a:p>
            <a:r>
              <a:rPr lang="en-GB" dirty="0" smtClean="0"/>
              <a:t>To the Lamb that was slain,</a:t>
            </a:r>
          </a:p>
          <a:p>
            <a:r>
              <a:rPr lang="en-GB" dirty="0" smtClean="0"/>
              <a:t>Who hath borne all our sins,</a:t>
            </a:r>
          </a:p>
          <a:p>
            <a:r>
              <a:rPr lang="en-GB" dirty="0" smtClean="0"/>
              <a:t>And hath cleansed every stain.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Hallelujah! </a:t>
            </a:r>
            <a:r>
              <a:rPr lang="en-GB" dirty="0" err="1" smtClean="0"/>
              <a:t>Thine</a:t>
            </a:r>
            <a:r>
              <a:rPr lang="en-GB" dirty="0" smtClean="0"/>
              <a:t> the glory.</a:t>
            </a:r>
          </a:p>
          <a:p>
            <a:r>
              <a:rPr lang="en-GB" dirty="0" smtClean="0"/>
              <a:t>Hallelujah! Amen.</a:t>
            </a:r>
          </a:p>
          <a:p>
            <a:r>
              <a:rPr lang="en-GB" dirty="0" smtClean="0"/>
              <a:t>Hallelujah! </a:t>
            </a:r>
            <a:r>
              <a:rPr lang="en-GB" dirty="0" err="1" smtClean="0"/>
              <a:t>Thine</a:t>
            </a:r>
            <a:r>
              <a:rPr lang="en-GB" dirty="0" smtClean="0"/>
              <a:t> the glory.</a:t>
            </a:r>
          </a:p>
          <a:p>
            <a:r>
              <a:rPr lang="en-GB" dirty="0" smtClean="0"/>
              <a:t>Revive us again.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glory and praise</a:t>
            </a:r>
          </a:p>
          <a:p>
            <a:r>
              <a:rPr lang="en-GB" dirty="0" smtClean="0"/>
              <a:t>To the God of all grace,</a:t>
            </a:r>
          </a:p>
          <a:p>
            <a:r>
              <a:rPr lang="en-GB" dirty="0" smtClean="0"/>
              <a:t>Who hast brought us, and sought us,</a:t>
            </a:r>
          </a:p>
          <a:p>
            <a:r>
              <a:rPr lang="en-GB" dirty="0" smtClean="0"/>
              <a:t>And guided our ways.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Hallelujah! </a:t>
            </a:r>
            <a:r>
              <a:rPr lang="en-GB" dirty="0" err="1" smtClean="0"/>
              <a:t>Thine</a:t>
            </a:r>
            <a:r>
              <a:rPr lang="en-GB" dirty="0" smtClean="0"/>
              <a:t> the glory.</a:t>
            </a:r>
          </a:p>
          <a:p>
            <a:r>
              <a:rPr lang="en-GB" dirty="0" smtClean="0"/>
              <a:t>Hallelujah! Amen.</a:t>
            </a:r>
          </a:p>
          <a:p>
            <a:r>
              <a:rPr lang="en-GB" dirty="0" smtClean="0"/>
              <a:t>Hallelujah! </a:t>
            </a:r>
            <a:r>
              <a:rPr lang="en-GB" dirty="0" err="1" smtClean="0"/>
              <a:t>Thine</a:t>
            </a:r>
            <a:r>
              <a:rPr lang="en-GB" dirty="0" smtClean="0"/>
              <a:t> the glory.</a:t>
            </a:r>
          </a:p>
          <a:p>
            <a:r>
              <a:rPr lang="en-GB" dirty="0" smtClean="0"/>
              <a:t>Revive us again</a:t>
            </a:r>
            <a:r>
              <a:rPr lang="en-GB" dirty="0" smtClean="0"/>
              <a:t>.</a:t>
            </a:r>
            <a:endParaRPr lang="en-GB" smtClean="0"/>
          </a:p>
          <a:p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1830</TotalTime>
  <Words>195</Words>
  <Application>Microsoft Office PowerPoint</Application>
  <PresentationFormat>On-screen Show (16:9)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Revive Us Again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673</cp:revision>
  <dcterms:created xsi:type="dcterms:W3CDTF">2015-12-30T21:15:25Z</dcterms:created>
  <dcterms:modified xsi:type="dcterms:W3CDTF">2016-01-16T15:22:29Z</dcterms:modified>
</cp:coreProperties>
</file>