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6" r:id="rId6"/>
    <p:sldId id="273" r:id="rId7"/>
    <p:sldId id="277" r:id="rId8"/>
    <p:sldId id="272" r:id="rId9"/>
    <p:sldId id="278" r:id="rId10"/>
    <p:sldId id="274" r:id="rId11"/>
    <p:sldId id="279" r:id="rId12"/>
    <p:sldId id="270" r:id="rId13"/>
    <p:sldId id="280" r:id="rId14"/>
    <p:sldId id="275" r:id="rId15"/>
    <p:sldId id="281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Power in the Blood of Jesus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Barney E. Warren</a:t>
            </a:r>
          </a:p>
          <a:p>
            <a:r>
              <a:rPr lang="en-GB" sz="2400" b="1" dirty="0" smtClean="0"/>
              <a:t>Scripture:1 John 1:7</a:t>
            </a:r>
          </a:p>
          <a:p>
            <a:r>
              <a:rPr lang="en-GB" sz="2400" b="1" dirty="0" smtClean="0"/>
              <a:t>Meter: 10.10.10.9.9.9.6.6.9,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There's power in the blood for our release,</a:t>
            </a:r>
          </a:p>
          <a:p>
            <a:r>
              <a:rPr lang="en-GB" dirty="0" smtClean="0"/>
              <a:t>There's power in the blood to bring soul-peace;</a:t>
            </a:r>
          </a:p>
          <a:p>
            <a:r>
              <a:rPr lang="en-GB" dirty="0" smtClean="0"/>
              <a:t>The merits of His blood will not decrease,</a:t>
            </a:r>
          </a:p>
          <a:p>
            <a:r>
              <a:rPr lang="en-GB" dirty="0" smtClean="0"/>
              <a:t>There's power in the blood of Jesus.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There's power in the blood of Jesus,</a:t>
            </a:r>
          </a:p>
          <a:p>
            <a:r>
              <a:rPr lang="en-GB" dirty="0" smtClean="0"/>
              <a:t>There's power in the blood of Jesus;</a:t>
            </a:r>
          </a:p>
          <a:p>
            <a:r>
              <a:rPr lang="en-GB" dirty="0" smtClean="0"/>
              <a:t>To save the soul today,</a:t>
            </a:r>
          </a:p>
          <a:p>
            <a:r>
              <a:rPr lang="en-GB" dirty="0" smtClean="0"/>
              <a:t>Wash every sin away,</a:t>
            </a:r>
          </a:p>
          <a:p>
            <a:r>
              <a:rPr lang="en-GB" dirty="0" smtClean="0"/>
              <a:t>There's power in the blood of Jesus.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There's power in the blood for our release,</a:t>
            </a:r>
          </a:p>
          <a:p>
            <a:r>
              <a:rPr lang="en-GB" dirty="0" smtClean="0"/>
              <a:t>There's power in the blood to bring soul-peace;</a:t>
            </a:r>
          </a:p>
          <a:p>
            <a:r>
              <a:rPr lang="en-GB" dirty="0" smtClean="0"/>
              <a:t>The merits of His blood will not decrease,</a:t>
            </a:r>
          </a:p>
          <a:p>
            <a:r>
              <a:rPr lang="en-GB" dirty="0" smtClean="0"/>
              <a:t>There's power in the blood of Jesus.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There's power in the blood of Jesus,</a:t>
            </a:r>
          </a:p>
          <a:p>
            <a:r>
              <a:rPr lang="en-GB" dirty="0" smtClean="0"/>
              <a:t>There's power in the blood of Jesus;</a:t>
            </a:r>
          </a:p>
          <a:p>
            <a:r>
              <a:rPr lang="en-GB" dirty="0" smtClean="0"/>
              <a:t>To save the soul today,</a:t>
            </a:r>
          </a:p>
          <a:p>
            <a:r>
              <a:rPr lang="en-GB" dirty="0" smtClean="0"/>
              <a:t>Wash every sin away,</a:t>
            </a:r>
          </a:p>
          <a:p>
            <a:r>
              <a:rPr lang="en-GB" dirty="0" smtClean="0"/>
              <a:t>There's power in the blood of Jesus.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There's power in the blood for our release,</a:t>
            </a:r>
          </a:p>
          <a:p>
            <a:r>
              <a:rPr lang="en-GB" dirty="0" smtClean="0"/>
              <a:t>There's power in the blood to bring soul-peace;</a:t>
            </a:r>
          </a:p>
          <a:p>
            <a:r>
              <a:rPr lang="en-GB" dirty="0" smtClean="0"/>
              <a:t>The merits of His blood will not decrease,</a:t>
            </a:r>
          </a:p>
          <a:p>
            <a:r>
              <a:rPr lang="en-GB" dirty="0" smtClean="0"/>
              <a:t>There's power in the blood of Jesus.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There's power in the blood of Jesus,</a:t>
            </a:r>
          </a:p>
          <a:p>
            <a:r>
              <a:rPr lang="en-GB" dirty="0" smtClean="0"/>
              <a:t>There's power in the blood of Jesus;</a:t>
            </a:r>
          </a:p>
          <a:p>
            <a:r>
              <a:rPr lang="en-GB" dirty="0" smtClean="0"/>
              <a:t>To save the soul today,</a:t>
            </a:r>
          </a:p>
          <a:p>
            <a:r>
              <a:rPr lang="en-GB" dirty="0" smtClean="0"/>
              <a:t>Wash every sin away,</a:t>
            </a:r>
          </a:p>
          <a:p>
            <a:r>
              <a:rPr lang="en-GB" dirty="0" smtClean="0"/>
              <a:t>There's power in the blood of </a:t>
            </a:r>
            <a:r>
              <a:rPr lang="en-GB" smtClean="0"/>
              <a:t>Jesus</a:t>
            </a:r>
            <a:r>
              <a:rPr lang="en-GB" smtClean="0"/>
              <a:t>.</a:t>
            </a:r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There's power in the blood to save from sin,</a:t>
            </a:r>
          </a:p>
          <a:p>
            <a:pPr marL="742950" indent="-742950"/>
            <a:r>
              <a:rPr lang="en-GB" dirty="0" smtClean="0"/>
              <a:t>To bring the peace of God where guilt hath been;</a:t>
            </a:r>
          </a:p>
          <a:p>
            <a:pPr marL="742950" indent="-742950"/>
            <a:r>
              <a:rPr lang="en-GB" dirty="0" smtClean="0"/>
              <a:t>A new and happy life will then begin,</a:t>
            </a:r>
          </a:p>
          <a:p>
            <a:pPr marL="742950" indent="-742950"/>
            <a:r>
              <a:rPr lang="en-GB" dirty="0" smtClean="0"/>
              <a:t>There's power in the blood of Jesus.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There's power in the blood of Jesus,</a:t>
            </a:r>
          </a:p>
          <a:p>
            <a:r>
              <a:rPr lang="en-GB" dirty="0" smtClean="0"/>
              <a:t>There's power in the blood of Jesus;</a:t>
            </a:r>
          </a:p>
          <a:p>
            <a:r>
              <a:rPr lang="en-GB" dirty="0" smtClean="0"/>
              <a:t>To save the soul today,</a:t>
            </a:r>
          </a:p>
          <a:p>
            <a:r>
              <a:rPr lang="en-GB" dirty="0" smtClean="0"/>
              <a:t>Wash every sin away,</a:t>
            </a:r>
          </a:p>
          <a:p>
            <a:r>
              <a:rPr lang="en-GB" dirty="0" smtClean="0"/>
              <a:t>There's power in the blood of Jesus.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There's power in the blood today, I see,</a:t>
            </a:r>
          </a:p>
          <a:p>
            <a:pPr marL="742950" indent="-742950"/>
            <a:r>
              <a:rPr lang="en-GB" dirty="0" smtClean="0"/>
              <a:t>As when He set the palsied sinner free;</a:t>
            </a:r>
          </a:p>
          <a:p>
            <a:pPr marL="742950" indent="-742950"/>
            <a:r>
              <a:rPr lang="en-GB" dirty="0" smtClean="0"/>
              <a:t>And now His saving grace extends to me,</a:t>
            </a:r>
          </a:p>
          <a:p>
            <a:pPr marL="742950" indent="-742950"/>
            <a:r>
              <a:rPr lang="en-GB" dirty="0" smtClean="0"/>
              <a:t>There's power in the blood of Jesus.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There's power in the blood of Jesus,</a:t>
            </a:r>
          </a:p>
          <a:p>
            <a:r>
              <a:rPr lang="en-GB" dirty="0" smtClean="0"/>
              <a:t>There's power in the blood of Jesus;</a:t>
            </a:r>
          </a:p>
          <a:p>
            <a:r>
              <a:rPr lang="en-GB" dirty="0" smtClean="0"/>
              <a:t>To save the soul today,</a:t>
            </a:r>
          </a:p>
          <a:p>
            <a:r>
              <a:rPr lang="en-GB" dirty="0" smtClean="0"/>
              <a:t>Wash every sin away,</a:t>
            </a:r>
          </a:p>
          <a:p>
            <a:r>
              <a:rPr lang="en-GB" dirty="0" smtClean="0"/>
              <a:t>There's power in the blood of Jesus.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There's power in the blood for our release,</a:t>
            </a:r>
          </a:p>
          <a:p>
            <a:r>
              <a:rPr lang="en-GB" dirty="0" smtClean="0"/>
              <a:t>There's power in the blood to bring soul-peace;</a:t>
            </a:r>
          </a:p>
          <a:p>
            <a:r>
              <a:rPr lang="en-GB" dirty="0" smtClean="0"/>
              <a:t>The merits of His blood will not decrease,</a:t>
            </a:r>
          </a:p>
          <a:p>
            <a:r>
              <a:rPr lang="en-GB" dirty="0" smtClean="0"/>
              <a:t>There's power in the blood of Jesus.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There's power in the blood of Jesus,</a:t>
            </a:r>
          </a:p>
          <a:p>
            <a:r>
              <a:rPr lang="en-GB" dirty="0" smtClean="0"/>
              <a:t>There's power in the blood of Jesus;</a:t>
            </a:r>
          </a:p>
          <a:p>
            <a:r>
              <a:rPr lang="en-GB" dirty="0" smtClean="0"/>
              <a:t>To save the soul today,</a:t>
            </a:r>
          </a:p>
          <a:p>
            <a:r>
              <a:rPr lang="en-GB" dirty="0" smtClean="0"/>
              <a:t>Wash every sin away,</a:t>
            </a:r>
          </a:p>
          <a:p>
            <a:r>
              <a:rPr lang="en-GB" dirty="0" smtClean="0"/>
              <a:t>There's power in the blood of Jesus.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 righteousness of ours can </a:t>
            </a:r>
            <a:r>
              <a:rPr lang="en-GB" dirty="0" err="1" smtClean="0"/>
              <a:t>e'er</a:t>
            </a:r>
            <a:r>
              <a:rPr lang="en-GB" dirty="0" smtClean="0"/>
              <a:t> avail,</a:t>
            </a:r>
          </a:p>
          <a:p>
            <a:r>
              <a:rPr lang="en-GB" dirty="0" smtClean="0"/>
              <a:t>But through the Lamb of God we shall prevail;</a:t>
            </a:r>
          </a:p>
          <a:p>
            <a:r>
              <a:rPr lang="en-GB" dirty="0" smtClean="0"/>
              <a:t>There's power in His blood, all else will fail,</a:t>
            </a:r>
          </a:p>
          <a:p>
            <a:r>
              <a:rPr lang="en-GB" dirty="0" smtClean="0"/>
              <a:t>There's power in the blood of Jesus.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There's power in the blood of Jesus,</a:t>
            </a:r>
          </a:p>
          <a:p>
            <a:r>
              <a:rPr lang="en-GB" dirty="0" smtClean="0"/>
              <a:t>There's power in the blood of Jesus;</a:t>
            </a:r>
          </a:p>
          <a:p>
            <a:r>
              <a:rPr lang="en-GB" dirty="0" smtClean="0"/>
              <a:t>To save the soul today,</a:t>
            </a:r>
          </a:p>
          <a:p>
            <a:r>
              <a:rPr lang="en-GB" dirty="0" smtClean="0"/>
              <a:t>Wash every sin away,</a:t>
            </a:r>
          </a:p>
          <a:p>
            <a:r>
              <a:rPr lang="en-GB" dirty="0" smtClean="0"/>
              <a:t>There's power in the blood of Jesus.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</TotalTime>
  <Words>530</Words>
  <Application>Microsoft Office PowerPoint</Application>
  <PresentationFormat>On-screen Show (16:9)</PresentationFormat>
  <Paragraphs>74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 in the Blood of Jesus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647</cp:revision>
  <dcterms:created xsi:type="dcterms:W3CDTF">2015-12-30T21:15:25Z</dcterms:created>
  <dcterms:modified xsi:type="dcterms:W3CDTF">2016-01-16T14:34:03Z</dcterms:modified>
</cp:coreProperties>
</file>