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2" r:id="rId6"/>
    <p:sldId id="27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People look east The time is near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Eleanor </a:t>
            </a:r>
            <a:r>
              <a:rPr lang="en-GB" sz="2400" b="1" dirty="0" err="1" smtClean="0"/>
              <a:t>Farjeon</a:t>
            </a:r>
            <a:r>
              <a:rPr lang="en-GB" sz="2400" b="1" dirty="0" smtClean="0"/>
              <a:t> (1928)</a:t>
            </a:r>
          </a:p>
          <a:p>
            <a:r>
              <a:rPr lang="en-GB" sz="2400" b="1" dirty="0" smtClean="0"/>
              <a:t>Tune: BESANÇON</a:t>
            </a:r>
          </a:p>
          <a:p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People, look east. The time is near </a:t>
            </a:r>
          </a:p>
          <a:p>
            <a:pPr marL="742950" indent="-742950"/>
            <a:r>
              <a:rPr lang="en-GB" dirty="0" smtClean="0"/>
              <a:t>Of the crowning of the year.</a:t>
            </a:r>
          </a:p>
          <a:p>
            <a:pPr marL="742950" indent="-742950"/>
            <a:r>
              <a:rPr lang="en-GB" dirty="0" smtClean="0"/>
              <a:t>Make your house fair as you are able,</a:t>
            </a:r>
          </a:p>
          <a:p>
            <a:pPr marL="742950" indent="-742950"/>
            <a:r>
              <a:rPr lang="en-GB" dirty="0" smtClean="0"/>
              <a:t>Trim the hearth and set the table.</a:t>
            </a:r>
          </a:p>
          <a:p>
            <a:pPr marL="742950" indent="-742950"/>
            <a:r>
              <a:rPr lang="en-GB" dirty="0" smtClean="0"/>
              <a:t>People, look east and sing today:</a:t>
            </a:r>
          </a:p>
          <a:p>
            <a:pPr marL="742950" indent="-742950"/>
            <a:r>
              <a:rPr lang="en-GB" dirty="0" smtClean="0"/>
              <a:t>Love, the guest, is on the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Furrows, be glad. Though earth is bare,</a:t>
            </a:r>
          </a:p>
          <a:p>
            <a:r>
              <a:rPr lang="en-GB" dirty="0" smtClean="0"/>
              <a:t>One more seed is planted there:</a:t>
            </a:r>
          </a:p>
          <a:p>
            <a:r>
              <a:rPr lang="en-GB" dirty="0" smtClean="0"/>
              <a:t>Give up your strength the seed to nourish,</a:t>
            </a:r>
          </a:p>
          <a:p>
            <a:r>
              <a:rPr lang="en-GB" dirty="0" smtClean="0"/>
              <a:t>That in course the flower may flourish.</a:t>
            </a:r>
          </a:p>
          <a:p>
            <a:r>
              <a:rPr lang="en-GB" dirty="0" smtClean="0"/>
              <a:t>People, look east and sing today:</a:t>
            </a:r>
          </a:p>
          <a:p>
            <a:r>
              <a:rPr lang="en-GB" dirty="0" smtClean="0"/>
              <a:t>Love, the rose, is on the way.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Birds, though you long have ceased to build,</a:t>
            </a:r>
          </a:p>
          <a:p>
            <a:pPr marL="742950" indent="-742950"/>
            <a:r>
              <a:rPr lang="en-GB" dirty="0" smtClean="0"/>
              <a:t>Guard the nest that must be filled.</a:t>
            </a:r>
          </a:p>
          <a:p>
            <a:pPr marL="742950" indent="-742950"/>
            <a:r>
              <a:rPr lang="en-GB" dirty="0" smtClean="0"/>
              <a:t>Even the hour when wings are frozen</a:t>
            </a:r>
          </a:p>
          <a:p>
            <a:pPr marL="742950" indent="-742950"/>
            <a:r>
              <a:rPr lang="en-GB" dirty="0" smtClean="0"/>
              <a:t>God for fledging time has chosen.</a:t>
            </a:r>
          </a:p>
          <a:p>
            <a:pPr marL="742950" indent="-742950"/>
            <a:r>
              <a:rPr lang="en-GB" dirty="0" smtClean="0"/>
              <a:t>People, look east and sing today:</a:t>
            </a:r>
          </a:p>
          <a:p>
            <a:pPr marL="742950" indent="-742950"/>
            <a:r>
              <a:rPr lang="en-GB" dirty="0" smtClean="0"/>
              <a:t>Love, the bird, is on the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Stars, keep the watch. When night is dim</a:t>
            </a:r>
          </a:p>
          <a:p>
            <a:r>
              <a:rPr lang="en-GB" dirty="0" smtClean="0"/>
              <a:t>One more light the bowl shall brim,</a:t>
            </a:r>
          </a:p>
          <a:p>
            <a:r>
              <a:rPr lang="en-GB" dirty="0" smtClean="0"/>
              <a:t>Shining beyond the frosty weather,</a:t>
            </a:r>
          </a:p>
          <a:p>
            <a:r>
              <a:rPr lang="en-GB" dirty="0" smtClean="0"/>
              <a:t>Bright as sun and moon together.</a:t>
            </a:r>
          </a:p>
          <a:p>
            <a:r>
              <a:rPr lang="en-GB" dirty="0" smtClean="0"/>
              <a:t>People, look east and sing today:</a:t>
            </a:r>
          </a:p>
          <a:p>
            <a:r>
              <a:rPr lang="en-GB" dirty="0" smtClean="0"/>
              <a:t>Love, the star, is on the way.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Angels, announce with shouts of mirth</a:t>
            </a:r>
          </a:p>
          <a:p>
            <a:r>
              <a:rPr lang="en-GB" dirty="0" smtClean="0"/>
              <a:t>Christ who brings new life to earth.</a:t>
            </a:r>
          </a:p>
          <a:p>
            <a:r>
              <a:rPr lang="en-GB" dirty="0" smtClean="0"/>
              <a:t>Set every peak and valley humming</a:t>
            </a:r>
          </a:p>
          <a:p>
            <a:r>
              <a:rPr lang="en-GB" dirty="0" smtClean="0"/>
              <a:t>With the word, the Lord is coming.</a:t>
            </a:r>
          </a:p>
          <a:p>
            <a:r>
              <a:rPr lang="en-GB" dirty="0" smtClean="0"/>
              <a:t>People, look east and sing today:</a:t>
            </a:r>
          </a:p>
          <a:p>
            <a:r>
              <a:rPr lang="en-GB" dirty="0" smtClean="0"/>
              <a:t>Love, the Lord, is on the way. 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269</Words>
  <Application>Microsoft Office PowerPoint</Application>
  <PresentationFormat>On-screen Show (16:9)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People look east The time is near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646</cp:revision>
  <dcterms:created xsi:type="dcterms:W3CDTF">2015-12-30T21:15:25Z</dcterms:created>
  <dcterms:modified xsi:type="dcterms:W3CDTF">2016-01-16T14:32:10Z</dcterms:modified>
</cp:coreProperties>
</file>