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72" r:id="rId6"/>
    <p:sldId id="270" r:id="rId7"/>
    <p:sldId id="273" r:id="rId8"/>
    <p:sldId id="271" r:id="rId9"/>
    <p:sldId id="27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Our </a:t>
            </a:r>
            <a:r>
              <a:rPr lang="en-GB" dirty="0" smtClean="0"/>
              <a:t>God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by: Chris Tomlin, Jesse Reeves</a:t>
            </a:r>
            <a:r>
              <a:rPr lang="en-GB" sz="2400" b="1" dirty="0" smtClean="0"/>
              <a:t>, Jonas </a:t>
            </a:r>
            <a:r>
              <a:rPr lang="en-GB" sz="2400" b="1" dirty="0" err="1" smtClean="0"/>
              <a:t>Myrin</a:t>
            </a:r>
            <a:r>
              <a:rPr lang="en-GB" sz="2400" b="1" dirty="0" smtClean="0"/>
              <a:t>, Matt Redman</a:t>
            </a:r>
          </a:p>
          <a:p>
            <a:r>
              <a:rPr lang="en-GB" sz="2400" b="1" dirty="0" err="1" smtClean="0"/>
              <a:t>ThankYou</a:t>
            </a:r>
            <a:r>
              <a:rPr lang="en-GB" sz="2400" b="1" dirty="0" smtClean="0"/>
              <a:t> </a:t>
            </a:r>
            <a:r>
              <a:rPr lang="en-GB" sz="2400" b="1" dirty="0" smtClean="0"/>
              <a:t>Music, CCLI </a:t>
            </a:r>
            <a:r>
              <a:rPr lang="en-GB" sz="2400" b="1" dirty="0" smtClean="0"/>
              <a:t>#:5677416</a:t>
            </a:r>
          </a:p>
          <a:p>
            <a:r>
              <a:rPr lang="en-GB" sz="2400" b="1" dirty="0" smtClean="0"/>
              <a:t>Scripture Reference(s</a:t>
            </a:r>
            <a:r>
              <a:rPr lang="en-GB" sz="2400" b="1" dirty="0" smtClean="0"/>
              <a:t>): Romans </a:t>
            </a:r>
            <a:r>
              <a:rPr lang="en-GB" sz="2400" b="1" dirty="0" smtClean="0"/>
              <a:t>8:31, Psalm 135:5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Water you turned into wine,</a:t>
            </a:r>
          </a:p>
          <a:p>
            <a:pPr marL="742950" indent="-742950"/>
            <a:r>
              <a:rPr lang="en-GB" dirty="0" smtClean="0"/>
              <a:t>opened the eyes of the blind</a:t>
            </a:r>
          </a:p>
          <a:p>
            <a:pPr marL="742950" indent="-742950"/>
            <a:r>
              <a:rPr lang="en-GB" dirty="0" smtClean="0"/>
              <a:t>there's no one like you, none like You!</a:t>
            </a:r>
          </a:p>
          <a:p>
            <a:pPr marL="742950" indent="-742950"/>
            <a:r>
              <a:rPr lang="en-GB" dirty="0" smtClean="0"/>
              <a:t>Into the darkness you shine</a:t>
            </a:r>
          </a:p>
          <a:p>
            <a:pPr marL="742950" indent="-742950"/>
            <a:r>
              <a:rPr lang="en-GB" dirty="0" smtClean="0"/>
              <a:t>out of the ashes we rise there's</a:t>
            </a:r>
          </a:p>
          <a:p>
            <a:pPr marL="742950" indent="-742950"/>
            <a:r>
              <a:rPr lang="en-GB" dirty="0" smtClean="0"/>
              <a:t>no one like you none like You!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Our God is greater,</a:t>
            </a:r>
          </a:p>
          <a:p>
            <a:r>
              <a:rPr lang="en-GB" dirty="0" smtClean="0"/>
              <a:t>our God is stronger,</a:t>
            </a:r>
          </a:p>
          <a:p>
            <a:r>
              <a:rPr lang="en-GB" dirty="0" smtClean="0"/>
              <a:t>God you are higher than any other.</a:t>
            </a:r>
          </a:p>
          <a:p>
            <a:r>
              <a:rPr lang="en-GB" dirty="0" smtClean="0"/>
              <a:t>Our God is Healer,</a:t>
            </a:r>
          </a:p>
          <a:p>
            <a:r>
              <a:rPr lang="en-GB" dirty="0" smtClean="0"/>
              <a:t>Awesome in Power,</a:t>
            </a:r>
          </a:p>
          <a:p>
            <a:r>
              <a:rPr lang="en-GB" dirty="0" smtClean="0"/>
              <a:t>Our God! Our God!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Into the darkness you shine</a:t>
            </a:r>
          </a:p>
          <a:p>
            <a:r>
              <a:rPr lang="en-GB" dirty="0" smtClean="0"/>
              <a:t>out of the ashes we rise</a:t>
            </a:r>
          </a:p>
          <a:p>
            <a:r>
              <a:rPr lang="en-GB" dirty="0" smtClean="0"/>
              <a:t>there's no one like you,</a:t>
            </a:r>
          </a:p>
          <a:p>
            <a:r>
              <a:rPr lang="en-GB" dirty="0" smtClean="0"/>
              <a:t>none like You!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Our God is greater,</a:t>
            </a:r>
          </a:p>
          <a:p>
            <a:r>
              <a:rPr lang="en-GB" dirty="0" smtClean="0"/>
              <a:t>our God is stronger,</a:t>
            </a:r>
          </a:p>
          <a:p>
            <a:r>
              <a:rPr lang="en-GB" dirty="0" smtClean="0"/>
              <a:t>God you are higher than any other.</a:t>
            </a:r>
          </a:p>
          <a:p>
            <a:r>
              <a:rPr lang="en-GB" dirty="0" smtClean="0"/>
              <a:t>Our God is Healer,</a:t>
            </a:r>
          </a:p>
          <a:p>
            <a:r>
              <a:rPr lang="en-GB" dirty="0" smtClean="0"/>
              <a:t>Awesome in Power,</a:t>
            </a:r>
          </a:p>
          <a:p>
            <a:r>
              <a:rPr lang="en-GB" dirty="0" smtClean="0"/>
              <a:t>Our God! Our God!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And if our God is for us,</a:t>
            </a:r>
          </a:p>
          <a:p>
            <a:r>
              <a:rPr lang="en-GB" dirty="0" smtClean="0"/>
              <a:t>then who could ever stop us.</a:t>
            </a:r>
          </a:p>
          <a:p>
            <a:r>
              <a:rPr lang="en-GB" dirty="0" smtClean="0"/>
              <a:t>And if our God is with us,</a:t>
            </a:r>
          </a:p>
          <a:p>
            <a:r>
              <a:rPr lang="en-GB" dirty="0" smtClean="0"/>
              <a:t>then what could stand against.</a:t>
            </a:r>
          </a:p>
          <a:p>
            <a:r>
              <a:rPr lang="en-GB" dirty="0" smtClean="0"/>
              <a:t>(repeat)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Our God is greater,</a:t>
            </a:r>
          </a:p>
          <a:p>
            <a:r>
              <a:rPr lang="en-GB" dirty="0" smtClean="0"/>
              <a:t>our God is stronger,</a:t>
            </a:r>
          </a:p>
          <a:p>
            <a:r>
              <a:rPr lang="en-GB" dirty="0" smtClean="0"/>
              <a:t>God you are higher than any other.</a:t>
            </a:r>
          </a:p>
          <a:p>
            <a:r>
              <a:rPr lang="en-GB" dirty="0" smtClean="0"/>
              <a:t>Our God is Healer,</a:t>
            </a:r>
          </a:p>
          <a:p>
            <a:r>
              <a:rPr lang="en-GB" dirty="0" smtClean="0"/>
              <a:t>Awesome in Power,</a:t>
            </a:r>
          </a:p>
          <a:p>
            <a:r>
              <a:rPr lang="en-GB" dirty="0" smtClean="0"/>
              <a:t>Our God! Our God!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And if our God is for us,</a:t>
            </a:r>
          </a:p>
          <a:p>
            <a:r>
              <a:rPr lang="en-GB" dirty="0" smtClean="0"/>
              <a:t>then who could ever stop us.</a:t>
            </a:r>
          </a:p>
          <a:p>
            <a:r>
              <a:rPr lang="en-GB" dirty="0" smtClean="0"/>
              <a:t>And if our God is with us,</a:t>
            </a:r>
          </a:p>
          <a:p>
            <a:r>
              <a:rPr lang="en-GB" dirty="0" smtClean="0"/>
              <a:t>then what could stand against.</a:t>
            </a:r>
          </a:p>
          <a:p>
            <a:r>
              <a:rPr lang="en-GB" dirty="0" smtClean="0"/>
              <a:t>(repeat)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Our God is greater,</a:t>
            </a:r>
          </a:p>
          <a:p>
            <a:r>
              <a:rPr lang="en-GB" dirty="0" smtClean="0"/>
              <a:t>our God is stronger,</a:t>
            </a:r>
          </a:p>
          <a:p>
            <a:r>
              <a:rPr lang="en-GB" dirty="0" smtClean="0"/>
              <a:t>God you are higher than any other.</a:t>
            </a:r>
          </a:p>
          <a:p>
            <a:r>
              <a:rPr lang="en-GB" dirty="0" smtClean="0"/>
              <a:t>Our God is Healer,</a:t>
            </a:r>
          </a:p>
          <a:p>
            <a:r>
              <a:rPr lang="en-GB" dirty="0" smtClean="0"/>
              <a:t>Awesome in Power,</a:t>
            </a:r>
          </a:p>
          <a:p>
            <a:r>
              <a:rPr lang="en-GB" dirty="0" smtClean="0"/>
              <a:t>Our God! Our God</a:t>
            </a:r>
            <a:r>
              <a:rPr lang="en-GB" dirty="0" smtClean="0"/>
              <a:t>! </a:t>
            </a:r>
          </a:p>
          <a:p>
            <a:r>
              <a:rPr lang="en-GB" dirty="0" smtClean="0"/>
              <a:t>(repeat) 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296</Words>
  <Application>Microsoft Office PowerPoint</Application>
  <PresentationFormat>On-screen Show (16:9)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Our God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601</cp:revision>
  <dcterms:created xsi:type="dcterms:W3CDTF">2015-12-30T21:15:25Z</dcterms:created>
  <dcterms:modified xsi:type="dcterms:W3CDTF">2016-01-19T16:25:22Z</dcterms:modified>
</cp:coreProperties>
</file>