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On Jordan's Bank the Baptist's Cry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Charles Coffin, 1736. </a:t>
            </a:r>
          </a:p>
          <a:p>
            <a:r>
              <a:rPr lang="en-GB" sz="2400" b="1" dirty="0" smtClean="0"/>
              <a:t>Music: </a:t>
            </a:r>
            <a:r>
              <a:rPr lang="en-GB" sz="2400" b="1" dirty="0" err="1" smtClean="0"/>
              <a:t>Musikalisches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Handbuch</a:t>
            </a:r>
            <a:r>
              <a:rPr lang="en-GB" sz="2400" b="1" dirty="0" smtClean="0"/>
              <a:t>, 1690</a:t>
            </a:r>
            <a:r>
              <a:rPr lang="en-GB" sz="2400" b="1" dirty="0" smtClean="0"/>
              <a:t>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On Jordan's bank the Baptist's cry</a:t>
            </a:r>
          </a:p>
          <a:p>
            <a:pPr marL="742950" indent="-742950"/>
            <a:r>
              <a:rPr lang="en-GB" dirty="0" smtClean="0"/>
              <a:t>Announces that the Lord is nigh;</a:t>
            </a:r>
          </a:p>
          <a:p>
            <a:pPr marL="742950" indent="-742950"/>
            <a:r>
              <a:rPr lang="en-GB" dirty="0" smtClean="0"/>
              <a:t>Come, then, and hearken, for he brings</a:t>
            </a:r>
          </a:p>
          <a:p>
            <a:pPr marL="742950" indent="-742950"/>
            <a:r>
              <a:rPr lang="en-GB" dirty="0" smtClean="0"/>
              <a:t>Glad tidings from the King of kings!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Then cleansed be every breast from sin;</a:t>
            </a:r>
          </a:p>
          <a:p>
            <a:r>
              <a:rPr lang="en-GB" dirty="0" smtClean="0"/>
              <a:t>Make straight the way for God within;</a:t>
            </a:r>
          </a:p>
          <a:p>
            <a:r>
              <a:rPr lang="en-GB" dirty="0" smtClean="0"/>
              <a:t>Prepare we in our hearts a home,</a:t>
            </a:r>
          </a:p>
          <a:p>
            <a:r>
              <a:rPr lang="en-GB" dirty="0" smtClean="0"/>
              <a:t>Where such a mighty Guest may come.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For Thou art our Salvation, Lord,</a:t>
            </a:r>
          </a:p>
          <a:p>
            <a:pPr marL="742950" indent="-742950"/>
            <a:r>
              <a:rPr lang="en-GB" dirty="0" smtClean="0"/>
              <a:t>Our Refuge, and our great Reward.</a:t>
            </a:r>
          </a:p>
          <a:p>
            <a:pPr marL="742950" indent="-742950"/>
            <a:r>
              <a:rPr lang="en-GB" dirty="0" smtClean="0"/>
              <a:t>Without Thy grace our souls must fade</a:t>
            </a:r>
          </a:p>
          <a:p>
            <a:pPr marL="742950" indent="-742950"/>
            <a:r>
              <a:rPr lang="en-GB" dirty="0" smtClean="0"/>
              <a:t>And wither like a flower decayed.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Stretch forth </a:t>
            </a:r>
            <a:r>
              <a:rPr lang="en-GB" dirty="0" err="1" smtClean="0"/>
              <a:t>Thine</a:t>
            </a:r>
            <a:r>
              <a:rPr lang="en-GB" dirty="0" smtClean="0"/>
              <a:t> hand, to heal our sore,</a:t>
            </a:r>
          </a:p>
          <a:p>
            <a:r>
              <a:rPr lang="en-GB" dirty="0" smtClean="0"/>
              <a:t>And make us rise and fall no more;</a:t>
            </a:r>
          </a:p>
          <a:p>
            <a:r>
              <a:rPr lang="en-GB" dirty="0" smtClean="0"/>
              <a:t>Once more upon Thy people shine,</a:t>
            </a:r>
          </a:p>
          <a:p>
            <a:r>
              <a:rPr lang="en-GB" dirty="0" smtClean="0"/>
              <a:t>And fill the world with love divine.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Him Who left the throne of Heaven</a:t>
            </a:r>
          </a:p>
          <a:p>
            <a:r>
              <a:rPr lang="en-GB" dirty="0" smtClean="0"/>
              <a:t>To save mankind, all praise be given;</a:t>
            </a:r>
          </a:p>
          <a:p>
            <a:r>
              <a:rPr lang="en-GB" dirty="0" smtClean="0"/>
              <a:t>Like praise be to the Father done,</a:t>
            </a:r>
          </a:p>
          <a:p>
            <a:r>
              <a:rPr lang="en-GB" dirty="0" smtClean="0"/>
              <a:t>And Holy Spirit, Three in One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182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 Jordan's Bank the Baptist's Cry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631</cp:revision>
  <dcterms:created xsi:type="dcterms:W3CDTF">2015-12-30T21:15:25Z</dcterms:created>
  <dcterms:modified xsi:type="dcterms:W3CDTF">2016-01-15T20:31:42Z</dcterms:modified>
</cp:coreProperties>
</file>