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68" r:id="rId8"/>
    <p:sldId id="260" r:id="rId9"/>
    <p:sldId id="269" r:id="rId10"/>
    <p:sldId id="263" r:id="rId11"/>
    <p:sldId id="270" r:id="rId12"/>
    <p:sldId id="264" r:id="rId13"/>
    <p:sldId id="271" r:id="rId14"/>
    <p:sldId id="265" r:id="rId15"/>
    <p:sldId id="272" r:id="rId16"/>
    <p:sldId id="266" r:id="rId17"/>
    <p:sldId id="27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Oh, Mary, don't you weep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American Traditional,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Well old Mr. Satan, he got mad,</a:t>
            </a:r>
          </a:p>
          <a:p>
            <a:r>
              <a:rPr lang="en-GB" dirty="0" smtClean="0"/>
              <a:t>Missed that soul that he thought he had;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Chor</a:t>
            </a:r>
            <a:r>
              <a:rPr lang="en-GB" dirty="0" smtClean="0"/>
              <a:t>: O </a:t>
            </a:r>
            <a:r>
              <a:rPr lang="en-GB" dirty="0" smtClean="0"/>
              <a:t>Mary don't you weep, don't mourn,</a:t>
            </a:r>
          </a:p>
          <a:p>
            <a:r>
              <a:rPr lang="en-GB" dirty="0" smtClean="0"/>
              <a:t>O Mary don't you weep, don't mourn,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Brothers and sisters don't you cry -</a:t>
            </a:r>
          </a:p>
          <a:p>
            <a:r>
              <a:rPr lang="en-GB" dirty="0" smtClean="0"/>
              <a:t>There'll be good times by and by;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weep.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Chor</a:t>
            </a:r>
            <a:r>
              <a:rPr lang="en-GB" dirty="0" smtClean="0"/>
              <a:t>: O </a:t>
            </a:r>
            <a:r>
              <a:rPr lang="en-GB" dirty="0" smtClean="0"/>
              <a:t>Mary don't you weep, don't mourn,</a:t>
            </a:r>
          </a:p>
          <a:p>
            <a:r>
              <a:rPr lang="en-GB" dirty="0" smtClean="0"/>
              <a:t>O Mary don't you weep, don't mourn,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Well oh Mary don't you weep, don't mourn,</a:t>
            </a:r>
          </a:p>
          <a:p>
            <a:r>
              <a:rPr lang="en-GB" dirty="0" smtClean="0"/>
              <a:t>O Mary don't you weep, don't mourn,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Chor</a:t>
            </a:r>
            <a:r>
              <a:rPr lang="en-GB" dirty="0" smtClean="0"/>
              <a:t>: O </a:t>
            </a:r>
            <a:r>
              <a:rPr lang="en-GB" dirty="0" smtClean="0"/>
              <a:t>Mary don't you weep, don't mourn,</a:t>
            </a:r>
          </a:p>
          <a:p>
            <a:r>
              <a:rPr lang="en-GB" dirty="0" smtClean="0"/>
              <a:t>O Mary don't you weep, don't mourn,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God gave Noah the rainbow sign;</a:t>
            </a:r>
          </a:p>
          <a:p>
            <a:r>
              <a:rPr lang="en-GB" dirty="0" smtClean="0"/>
              <a:t>"No more water but fire next time";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Chor</a:t>
            </a:r>
            <a:r>
              <a:rPr lang="en-GB" dirty="0" smtClean="0"/>
              <a:t>: O </a:t>
            </a:r>
            <a:r>
              <a:rPr lang="en-GB" dirty="0" smtClean="0"/>
              <a:t>Mary don't you weep, don't mourn,</a:t>
            </a:r>
          </a:p>
          <a:p>
            <a:r>
              <a:rPr lang="en-GB" dirty="0" smtClean="0"/>
              <a:t>O Mary don't you weep, don't mourn,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Well if I could I surely would</a:t>
            </a:r>
          </a:p>
          <a:p>
            <a:pPr marL="742950" indent="-742950"/>
            <a:r>
              <a:rPr lang="en-GB" dirty="0" smtClean="0"/>
              <a:t>Stand on the rock where Moses stood;</a:t>
            </a:r>
          </a:p>
          <a:p>
            <a:pPr marL="742950" indent="-742950"/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pPr marL="742950" indent="-742950"/>
            <a:r>
              <a:rPr lang="en-GB" dirty="0" smtClean="0"/>
              <a:t>O Mary don't you weep.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Chor</a:t>
            </a:r>
            <a:r>
              <a:rPr lang="en-GB" dirty="0" smtClean="0"/>
              <a:t>: O </a:t>
            </a:r>
            <a:r>
              <a:rPr lang="en-GB" dirty="0" smtClean="0"/>
              <a:t>Mary don't you weep, don't mourn,</a:t>
            </a:r>
          </a:p>
          <a:p>
            <a:r>
              <a:rPr lang="en-GB" dirty="0" smtClean="0"/>
              <a:t>O Mary don't you weep, don't mourn,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Well Mary wore three links and chains -</a:t>
            </a:r>
          </a:p>
          <a:p>
            <a:r>
              <a:rPr lang="en-GB" dirty="0" smtClean="0"/>
              <a:t>On every link was Jesus' name;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Chor</a:t>
            </a:r>
            <a:r>
              <a:rPr lang="en-GB" dirty="0" smtClean="0"/>
              <a:t>: O </a:t>
            </a:r>
            <a:r>
              <a:rPr lang="en-GB" dirty="0" smtClean="0"/>
              <a:t>Mary don't you weep, don't mourn,</a:t>
            </a:r>
          </a:p>
          <a:p>
            <a:r>
              <a:rPr lang="en-GB" dirty="0" smtClean="0"/>
              <a:t>O Mary don't you weep, don't mourn,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Well one of these nights bout 12 o'clock</a:t>
            </a:r>
          </a:p>
          <a:p>
            <a:r>
              <a:rPr lang="en-GB" dirty="0" smtClean="0"/>
              <a:t>This old world is </a:t>
            </a:r>
            <a:r>
              <a:rPr lang="en-GB" dirty="0" err="1" smtClean="0"/>
              <a:t>gonna</a:t>
            </a:r>
            <a:r>
              <a:rPr lang="en-GB" dirty="0" smtClean="0"/>
              <a:t> rock;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Chor</a:t>
            </a:r>
            <a:r>
              <a:rPr lang="en-GB" dirty="0" smtClean="0"/>
              <a:t>: O </a:t>
            </a:r>
            <a:r>
              <a:rPr lang="en-GB" dirty="0" smtClean="0"/>
              <a:t>Mary don't you weep, don't mourn,</a:t>
            </a:r>
          </a:p>
          <a:p>
            <a:r>
              <a:rPr lang="en-GB" dirty="0" smtClean="0"/>
              <a:t>O Mary don't you weep, don't mourn,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Well Moses stood on the Red Sea shore,</a:t>
            </a:r>
          </a:p>
          <a:p>
            <a:r>
              <a:rPr lang="en-GB" dirty="0" smtClean="0"/>
              <a:t>Smote' the water with a two by four;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Chor</a:t>
            </a:r>
            <a:r>
              <a:rPr lang="en-GB" dirty="0" smtClean="0"/>
              <a:t>: O </a:t>
            </a:r>
            <a:r>
              <a:rPr lang="en-GB" dirty="0" smtClean="0"/>
              <a:t>Mary don't you weep, don't mourn,</a:t>
            </a:r>
          </a:p>
          <a:p>
            <a:r>
              <a:rPr lang="en-GB" dirty="0" smtClean="0"/>
              <a:t>O Mary don't you weep, don't mourn,</a:t>
            </a:r>
          </a:p>
          <a:p>
            <a:r>
              <a:rPr lang="en-GB" dirty="0" smtClean="0"/>
              <a:t>Pharaoh's army got </a:t>
            </a:r>
            <a:r>
              <a:rPr lang="en-GB" dirty="0" err="1" smtClean="0"/>
              <a:t>drownded</a:t>
            </a:r>
            <a:r>
              <a:rPr lang="en-GB" dirty="0" smtClean="0"/>
              <a:t> -</a:t>
            </a:r>
          </a:p>
          <a:p>
            <a:r>
              <a:rPr lang="en-GB" dirty="0" smtClean="0"/>
              <a:t>O Mary don't you weep.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480</Words>
  <Application>Microsoft Office PowerPoint</Application>
  <PresentationFormat>On-screen Show (16:9)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Oh, Mary, don't you weep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626</cp:revision>
  <dcterms:created xsi:type="dcterms:W3CDTF">2015-12-30T21:15:25Z</dcterms:created>
  <dcterms:modified xsi:type="dcterms:W3CDTF">2016-01-15T19:22:16Z</dcterms:modified>
</cp:coreProperties>
</file>