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Zion, Haste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Mary A. Thompson</a:t>
            </a:r>
          </a:p>
          <a:p>
            <a:r>
              <a:rPr lang="en-GB" sz="2400" b="1" dirty="0" err="1" smtClean="0"/>
              <a:t>Scripture:Isaiah</a:t>
            </a:r>
            <a:r>
              <a:rPr lang="en-GB" sz="2400" b="1" dirty="0" smtClean="0"/>
              <a:t> 52:7; Matthew 28:19-20</a:t>
            </a:r>
          </a:p>
          <a:p>
            <a:r>
              <a:rPr lang="en-GB" sz="2400" b="1" dirty="0" smtClean="0"/>
              <a:t>Meter: </a:t>
            </a:r>
            <a:r>
              <a:rPr lang="en-GB" sz="2400" b="1" dirty="0" smtClean="0"/>
              <a:t>11.10.11.10.9.11,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Zion, haste, thy mission high fulfilling,</a:t>
            </a:r>
          </a:p>
          <a:p>
            <a:pPr marL="742950" indent="-742950"/>
            <a:r>
              <a:rPr lang="en-GB" dirty="0" smtClean="0"/>
              <a:t>To tell to all the world that God is light;</a:t>
            </a:r>
          </a:p>
          <a:p>
            <a:pPr marL="742950" indent="-742950"/>
            <a:r>
              <a:rPr lang="en-GB" dirty="0" smtClean="0"/>
              <a:t>That He who made all nations is not willing</a:t>
            </a:r>
          </a:p>
          <a:p>
            <a:pPr marL="742950" indent="-742950"/>
            <a:r>
              <a:rPr lang="en-GB" dirty="0" smtClean="0"/>
              <a:t>One soul should perish, lost in shades of night.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Publish glad tidings, tidings of peace;</a:t>
            </a:r>
          </a:p>
          <a:p>
            <a:r>
              <a:rPr lang="en-GB" dirty="0" smtClean="0"/>
              <a:t>Tidings of Jesus, redemption and release.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Behold how many thousands still are lying,</a:t>
            </a:r>
          </a:p>
          <a:p>
            <a:r>
              <a:rPr lang="en-GB" dirty="0" smtClean="0"/>
              <a:t>Bound in the darksome prison house of sin,</a:t>
            </a:r>
          </a:p>
          <a:p>
            <a:r>
              <a:rPr lang="en-GB" dirty="0" smtClean="0"/>
              <a:t>With none to tell them of the </a:t>
            </a:r>
            <a:r>
              <a:rPr lang="en-GB" dirty="0" err="1" smtClean="0"/>
              <a:t>Savior's</a:t>
            </a:r>
            <a:r>
              <a:rPr lang="en-GB" dirty="0" smtClean="0"/>
              <a:t> dying,</a:t>
            </a:r>
          </a:p>
          <a:p>
            <a:r>
              <a:rPr lang="en-GB" dirty="0" smtClean="0"/>
              <a:t>Or of the life He died for them to win.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Publish glad tidings, tidings of peace;</a:t>
            </a:r>
          </a:p>
          <a:p>
            <a:r>
              <a:rPr lang="en-GB" dirty="0" smtClean="0"/>
              <a:t>Tidings of Jesus, redemption and release.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Proclaim to every people, tongue, and nation</a:t>
            </a:r>
          </a:p>
          <a:p>
            <a:r>
              <a:rPr lang="en-GB" dirty="0" smtClean="0"/>
              <a:t>That God, in whom they live and move, is love;</a:t>
            </a:r>
          </a:p>
          <a:p>
            <a:r>
              <a:rPr lang="en-GB" dirty="0" smtClean="0"/>
              <a:t>Tell how He stooped to save His lost creation,</a:t>
            </a:r>
          </a:p>
          <a:p>
            <a:r>
              <a:rPr lang="en-GB" dirty="0" smtClean="0"/>
              <a:t>And died on earth that we might live above.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Publish glad tidings, tidings of peace;</a:t>
            </a:r>
          </a:p>
          <a:p>
            <a:r>
              <a:rPr lang="en-GB" dirty="0" smtClean="0"/>
              <a:t>Tidings of Jesus, redemption and release.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of thy sons to bear the message glorious;</a:t>
            </a:r>
          </a:p>
          <a:p>
            <a:r>
              <a:rPr lang="en-GB" dirty="0" smtClean="0"/>
              <a:t>Give of thy wealth to speed them on their way;</a:t>
            </a:r>
          </a:p>
          <a:p>
            <a:r>
              <a:rPr lang="en-GB" dirty="0" smtClean="0"/>
              <a:t>Pour out thy soul for them in prayer victorious;</a:t>
            </a:r>
          </a:p>
          <a:p>
            <a:r>
              <a:rPr lang="en-GB" dirty="0" smtClean="0"/>
              <a:t>And all thou </a:t>
            </a:r>
            <a:r>
              <a:rPr lang="en-GB" dirty="0" err="1" smtClean="0"/>
              <a:t>spendest</a:t>
            </a:r>
            <a:r>
              <a:rPr lang="en-GB" dirty="0" smtClean="0"/>
              <a:t> Jesus will repay.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Publish glad tidings, tidings of peace;</a:t>
            </a:r>
          </a:p>
          <a:p>
            <a:r>
              <a:rPr lang="en-GB" dirty="0" smtClean="0"/>
              <a:t>Tidings of Jesus, redemption and release.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252</Words>
  <Application>Microsoft Office PowerPoint</Application>
  <PresentationFormat>On-screen Show (16:9)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 Zion, Haste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624</cp:revision>
  <dcterms:created xsi:type="dcterms:W3CDTF">2015-12-30T21:15:25Z</dcterms:created>
  <dcterms:modified xsi:type="dcterms:W3CDTF">2016-01-15T19:10:51Z</dcterms:modified>
</cp:coreProperties>
</file>