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Word of God Incarnate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William W. How</a:t>
            </a:r>
          </a:p>
          <a:p>
            <a:r>
              <a:rPr lang="en-GB" sz="2400" b="1" dirty="0" err="1" smtClean="0"/>
              <a:t>Music:Neuvermehrtes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Meiningisches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Gesangbuch</a:t>
            </a:r>
            <a:r>
              <a:rPr lang="en-GB" sz="2400" b="1" dirty="0" smtClean="0"/>
              <a:t>, 1693</a:t>
            </a:r>
          </a:p>
          <a:p>
            <a:r>
              <a:rPr lang="en-GB" sz="2400" b="1" dirty="0" smtClean="0"/>
              <a:t>Harm. Felix </a:t>
            </a:r>
            <a:r>
              <a:rPr lang="en-GB" sz="2400" b="1" dirty="0" smtClean="0"/>
              <a:t>Mendelssohn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O Word of God incarnate,</a:t>
            </a:r>
          </a:p>
          <a:p>
            <a:pPr marL="742950" indent="-742950"/>
            <a:r>
              <a:rPr lang="en-GB" dirty="0" smtClean="0"/>
              <a:t>O Wisdom from on high,</a:t>
            </a:r>
          </a:p>
          <a:p>
            <a:pPr marL="742950" indent="-742950"/>
            <a:r>
              <a:rPr lang="en-GB" dirty="0" smtClean="0"/>
              <a:t>O Truth unchanged, unchanging,</a:t>
            </a:r>
          </a:p>
          <a:p>
            <a:pPr marL="742950" indent="-742950"/>
            <a:r>
              <a:rPr lang="en-GB" dirty="0" smtClean="0"/>
              <a:t>O Light of our dark sky:</a:t>
            </a:r>
          </a:p>
          <a:p>
            <a:pPr marL="742950" indent="-742950"/>
            <a:r>
              <a:rPr lang="en-GB" dirty="0" smtClean="0"/>
              <a:t>We praise Thee for the radiance</a:t>
            </a:r>
          </a:p>
          <a:p>
            <a:pPr marL="742950" indent="-742950"/>
            <a:r>
              <a:rPr lang="en-GB" dirty="0" smtClean="0"/>
              <a:t>That from the hallowed page,</a:t>
            </a:r>
          </a:p>
          <a:p>
            <a:pPr marL="742950" indent="-742950"/>
            <a:r>
              <a:rPr lang="en-GB" dirty="0" smtClean="0"/>
              <a:t>A lantern to our footsteps,</a:t>
            </a:r>
          </a:p>
          <a:p>
            <a:pPr marL="742950" indent="-742950"/>
            <a:r>
              <a:rPr lang="en-GB" dirty="0" smtClean="0"/>
              <a:t>Shines on from age to age.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Church from her dear Master</a:t>
            </a:r>
          </a:p>
          <a:p>
            <a:r>
              <a:rPr lang="en-GB" dirty="0" smtClean="0"/>
              <a:t>Received the gift divine,</a:t>
            </a:r>
          </a:p>
          <a:p>
            <a:r>
              <a:rPr lang="en-GB" dirty="0" smtClean="0"/>
              <a:t>And still that light she </a:t>
            </a:r>
            <a:r>
              <a:rPr lang="en-GB" dirty="0" err="1" smtClean="0"/>
              <a:t>lifteth</a:t>
            </a:r>
            <a:endParaRPr lang="en-GB" dirty="0" smtClean="0"/>
          </a:p>
          <a:p>
            <a:r>
              <a:rPr lang="en-GB" dirty="0" smtClean="0"/>
              <a:t>O'er all the earth to shine.</a:t>
            </a:r>
          </a:p>
          <a:p>
            <a:r>
              <a:rPr lang="en-GB" dirty="0" smtClean="0"/>
              <a:t>It is the golden casket</a:t>
            </a:r>
          </a:p>
          <a:p>
            <a:r>
              <a:rPr lang="en-GB" dirty="0" smtClean="0"/>
              <a:t>Where gems of truth are stored;</a:t>
            </a:r>
          </a:p>
          <a:p>
            <a:r>
              <a:rPr lang="en-GB" dirty="0" smtClean="0"/>
              <a:t>It is the </a:t>
            </a:r>
            <a:r>
              <a:rPr lang="en-GB" dirty="0" err="1" smtClean="0"/>
              <a:t>heav'n</a:t>
            </a:r>
            <a:r>
              <a:rPr lang="en-GB" dirty="0" smtClean="0"/>
              <a:t>-drawn picture</a:t>
            </a:r>
          </a:p>
          <a:p>
            <a:r>
              <a:rPr lang="en-GB" dirty="0" smtClean="0"/>
              <a:t>Of Christ, the living Word.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</a:t>
            </a:r>
            <a:r>
              <a:rPr lang="en-GB" dirty="0" err="1" smtClean="0"/>
              <a:t>floateth</a:t>
            </a:r>
            <a:r>
              <a:rPr lang="en-GB" dirty="0" smtClean="0"/>
              <a:t> like a banner</a:t>
            </a:r>
          </a:p>
          <a:p>
            <a:r>
              <a:rPr lang="en-GB" dirty="0" smtClean="0"/>
              <a:t>Before God's host unfurled;</a:t>
            </a:r>
          </a:p>
          <a:p>
            <a:r>
              <a:rPr lang="en-GB" dirty="0" smtClean="0"/>
              <a:t>It </a:t>
            </a:r>
            <a:r>
              <a:rPr lang="en-GB" dirty="0" err="1" smtClean="0"/>
              <a:t>shineth</a:t>
            </a:r>
            <a:r>
              <a:rPr lang="en-GB" dirty="0" smtClean="0"/>
              <a:t> like a beacon</a:t>
            </a:r>
          </a:p>
          <a:p>
            <a:r>
              <a:rPr lang="en-GB" dirty="0" smtClean="0"/>
              <a:t>Above the darkling world.</a:t>
            </a:r>
          </a:p>
          <a:p>
            <a:r>
              <a:rPr lang="en-GB" dirty="0" smtClean="0"/>
              <a:t>It is the chart and compass</a:t>
            </a:r>
          </a:p>
          <a:p>
            <a:r>
              <a:rPr lang="en-GB" dirty="0" smtClean="0"/>
              <a:t>That o'er life's surging sea,</a:t>
            </a:r>
          </a:p>
          <a:p>
            <a:r>
              <a:rPr lang="en-GB" dirty="0" smtClean="0"/>
              <a:t>'Mid mists and rocks and </a:t>
            </a:r>
            <a:r>
              <a:rPr lang="en-GB" dirty="0" err="1" smtClean="0"/>
              <a:t>quicksands</a:t>
            </a:r>
            <a:r>
              <a:rPr lang="en-GB" dirty="0" smtClean="0"/>
              <a:t>,</a:t>
            </a:r>
          </a:p>
          <a:p>
            <a:r>
              <a:rPr lang="en-GB" dirty="0" smtClean="0"/>
              <a:t>Still guides, O Christ, to Thee.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 make Thy Church, dear Saviour,</a:t>
            </a:r>
          </a:p>
          <a:p>
            <a:r>
              <a:rPr lang="en-GB" dirty="0" smtClean="0"/>
              <a:t>A lamp of purest gold,</a:t>
            </a:r>
          </a:p>
          <a:p>
            <a:r>
              <a:rPr lang="en-GB" dirty="0" smtClean="0"/>
              <a:t>To bear before the nations</a:t>
            </a:r>
          </a:p>
          <a:p>
            <a:r>
              <a:rPr lang="en-GB" dirty="0" smtClean="0"/>
              <a:t>Thy true light, as of old.</a:t>
            </a:r>
          </a:p>
          <a:p>
            <a:r>
              <a:rPr lang="en-GB" dirty="0" smtClean="0"/>
              <a:t>O teach thy </a:t>
            </a:r>
            <a:r>
              <a:rPr lang="en-GB" dirty="0" err="1" smtClean="0"/>
              <a:t>wand'ring</a:t>
            </a:r>
            <a:r>
              <a:rPr lang="en-GB" dirty="0" smtClean="0"/>
              <a:t> pilgrims</a:t>
            </a:r>
          </a:p>
          <a:p>
            <a:r>
              <a:rPr lang="en-GB" dirty="0" smtClean="0"/>
              <a:t>By this their path to trace,</a:t>
            </a:r>
          </a:p>
          <a:p>
            <a:r>
              <a:rPr lang="en-GB" dirty="0" err="1" smtClean="0"/>
              <a:t>Till</a:t>
            </a:r>
            <a:r>
              <a:rPr lang="en-GB" dirty="0" smtClean="0"/>
              <a:t>, clouds and darkness ended,</a:t>
            </a:r>
          </a:p>
          <a:p>
            <a:r>
              <a:rPr lang="en-GB" dirty="0" smtClean="0"/>
              <a:t>They see Thee face to face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219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 Word of God Incarnate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621</cp:revision>
  <dcterms:created xsi:type="dcterms:W3CDTF">2015-12-30T21:15:25Z</dcterms:created>
  <dcterms:modified xsi:type="dcterms:W3CDTF">2016-01-15T19:06:07Z</dcterms:modified>
</cp:coreProperties>
</file>