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371" autoAdjust="0"/>
    <p:restoredTop sz="94660"/>
  </p:normalViewPr>
  <p:slideViewPr>
    <p:cSldViewPr>
      <p:cViewPr varScale="1">
        <p:scale>
          <a:sx n="146" d="100"/>
          <a:sy n="146" d="100"/>
        </p:scale>
        <p:origin x="-96" y="-16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with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2843808" y="4443958"/>
            <a:ext cx="3456384" cy="40011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n-GB" sz="20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Short Intro Before First Verse</a:t>
            </a:r>
            <a:endParaRPr lang="en-GB" sz="20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Page layout NO intro">
    <p:bg>
      <p:bgPr>
        <a:blipFill dpi="0" rotWithShape="1">
          <a:blip r:embed="rId2" cstate="print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chemeClr val="accent1">
              <a:alpha val="3000"/>
            </a:schemeClr>
          </a:solidFill>
          <a:ln w="63500" cmpd="sng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1520" y="267495"/>
            <a:ext cx="8640960" cy="936104"/>
          </a:xfrm>
        </p:spPr>
        <p:txBody>
          <a:bodyPr/>
          <a:lstStyle>
            <a:lvl1pPr>
              <a:defRPr>
                <a:solidFill>
                  <a:schemeClr val="accent6">
                    <a:lumMod val="20000"/>
                    <a:lumOff val="80000"/>
                  </a:schemeClr>
                </a:solidFill>
                <a:latin typeface="+mj-lt"/>
              </a:defRPr>
            </a:lvl1pPr>
          </a:lstStyle>
          <a:p>
            <a:r>
              <a:rPr lang="en-US" dirty="0" smtClean="0"/>
              <a:t>Title Page 1 Style no Intro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611560" y="1419622"/>
            <a:ext cx="7776864" cy="1368152"/>
          </a:xfrm>
        </p:spPr>
        <p:txBody>
          <a:bodyPr>
            <a:normAutofit/>
          </a:bodyPr>
          <a:lstStyle>
            <a:lvl1pPr marL="0" indent="0" algn="ctr">
              <a:buNone/>
              <a:defRPr sz="300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Author &amp; Copyright Details</a:t>
            </a:r>
            <a:endParaRPr lang="en-GB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11560" y="2931790"/>
            <a:ext cx="7776864" cy="138499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en-GB" sz="28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Free Christian Hymn &amp; Song Lyrics, </a:t>
            </a:r>
            <a:r>
              <a:rPr lang="en-GB" sz="2800" b="1" cap="none" spc="0" dirty="0" err="1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PowerPoints</a:t>
            </a:r>
            <a:r>
              <a:rPr lang="en-GB" sz="2800" b="1" cap="none" spc="0" baseline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  <a:latin typeface="Bookman Old Style" pitchFamily="18" charset="0"/>
              </a:rPr>
              <a:t> and Music from www.traditionalmusic.co.uk</a:t>
            </a:r>
            <a:endParaRPr lang="en-GB" sz="28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Bookman Old Style" pitchFamily="18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ymn Lyrics Pag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0" y="0"/>
            <a:ext cx="9144000" cy="5143500"/>
          </a:xfrm>
        </p:spPr>
        <p:txBody>
          <a:bodyPr lIns="72000" tIns="72000" rIns="72000" bIns="36000" anchor="ctr" anchorCtr="1">
            <a:normAutofit/>
          </a:bodyPr>
          <a:lstStyle>
            <a:lvl1pPr algn="ctr">
              <a:buNone/>
              <a:defRPr sz="3600">
                <a:solidFill>
                  <a:srgbClr val="FFFF00"/>
                </a:solidFill>
                <a:latin typeface="+mj-lt"/>
              </a:defRPr>
            </a:lvl1pPr>
          </a:lstStyle>
          <a:p>
            <a:pPr lvl="0"/>
            <a:r>
              <a:rPr lang="en-US" dirty="0" smtClean="0"/>
              <a:t>Hymn Lyrics Page</a:t>
            </a:r>
          </a:p>
        </p:txBody>
      </p:sp>
      <p:sp>
        <p:nvSpPr>
          <p:cNvPr id="7" name="TextBox 6"/>
          <p:cNvSpPr txBox="1"/>
          <p:nvPr userDrawn="1"/>
        </p:nvSpPr>
        <p:spPr>
          <a:xfrm>
            <a:off x="6660232" y="4896584"/>
            <a:ext cx="2483768" cy="246916"/>
          </a:xfrm>
          <a:prstGeom prst="rect">
            <a:avLst/>
          </a:prstGeom>
          <a:noFill/>
        </p:spPr>
        <p:txBody>
          <a:bodyPr wrap="square" lIns="36000" tIns="36000" rIns="36000" bIns="36000" rtlCol="0" anchor="ctr" anchorCtr="1">
            <a:normAutofit fontScale="85000" lnSpcReduction="2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marL="0" marR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1600" b="1" cap="none" spc="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www.traditionalmusic.co.uk</a:t>
            </a:r>
            <a:endParaRPr lang="en-GB" sz="1600" b="1" cap="none" spc="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D68601-4549-41D1-8E44-02283F75690E}" type="datetimeFigureOut">
              <a:rPr lang="en-GB" smtClean="0"/>
              <a:pPr/>
              <a:t>14/01/2016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13A6F2-75C4-4F69-A2C1-EF656C755B7F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1520" y="267494"/>
            <a:ext cx="8640960" cy="936103"/>
          </a:xfrm>
        </p:spPr>
        <p:txBody>
          <a:bodyPr>
            <a:normAutofit/>
          </a:bodyPr>
          <a:lstStyle/>
          <a:p>
            <a:r>
              <a:rPr lang="en-GB" dirty="0" smtClean="0"/>
              <a:t>O Lord, hear my prayer</a:t>
            </a:r>
            <a:endParaRPr lang="en-GB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1520" y="1419622"/>
            <a:ext cx="8568952" cy="1368152"/>
          </a:xfrm>
        </p:spPr>
        <p:txBody>
          <a:bodyPr>
            <a:normAutofit fontScale="92500" lnSpcReduction="20000"/>
          </a:bodyPr>
          <a:lstStyle/>
          <a:p>
            <a:r>
              <a:rPr lang="fr-FR" sz="2400" b="1" dirty="0" smtClean="0"/>
              <a:t>Composer: Jacques Berthier</a:t>
            </a:r>
          </a:p>
          <a:p>
            <a:r>
              <a:rPr lang="fr-FR" sz="2400" b="1" dirty="0" smtClean="0"/>
              <a:t>5.5.6 D</a:t>
            </a:r>
          </a:p>
          <a:p>
            <a:r>
              <a:rPr lang="fr-FR" sz="2400" b="1" dirty="0" smtClean="0"/>
              <a:t>© 1991 Ateliers et Presses de Taizé</a:t>
            </a:r>
          </a:p>
          <a:p>
            <a:r>
              <a:rPr lang="fr-FR" sz="2400" b="1" dirty="0" smtClean="0"/>
              <a:t>Taizé </a:t>
            </a:r>
            <a:r>
              <a:rPr lang="fr-FR" sz="2400" b="1" dirty="0" err="1" smtClean="0"/>
              <a:t>Community</a:t>
            </a:r>
            <a:r>
              <a:rPr lang="fr-FR" sz="2400" b="1" dirty="0" smtClean="0"/>
              <a:t>, France</a:t>
            </a:r>
            <a:endParaRPr lang="en-GB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742950" indent="-742950"/>
            <a:r>
              <a:rPr lang="en-GB" dirty="0" smtClean="0"/>
              <a:t>O Lord, hear my prayer</a:t>
            </a:r>
          </a:p>
          <a:p>
            <a:pPr marL="742950" indent="-742950"/>
            <a:r>
              <a:rPr lang="en-GB" dirty="0" smtClean="0"/>
              <a:t>O Lord, hear my prayer</a:t>
            </a:r>
          </a:p>
          <a:p>
            <a:pPr marL="742950" indent="-742950"/>
            <a:r>
              <a:rPr lang="en-GB" dirty="0" smtClean="0"/>
              <a:t>When I call, answer me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 Lord, hear my prayer</a:t>
            </a:r>
          </a:p>
          <a:p>
            <a:r>
              <a:rPr lang="en-GB" dirty="0" smtClean="0"/>
              <a:t>O Lord, hear my prayer</a:t>
            </a:r>
          </a:p>
          <a:p>
            <a:r>
              <a:rPr lang="en-GB" dirty="0" smtClean="0"/>
              <a:t>Come and listen to me</a:t>
            </a:r>
            <a:endParaRPr lang="en-GB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Repeat Ad Lib</a:t>
            </a:r>
          </a:p>
          <a:p>
            <a:r>
              <a:rPr lang="en-GB" dirty="0" smtClean="0"/>
              <a:t>*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erial-narrow 1">
      <a:majorFont>
        <a:latin typeface="Arial Narrow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1660</TotalTime>
  <Words>62</Words>
  <Application>Microsoft Office PowerPoint</Application>
  <PresentationFormat>On-screen Show (16:9)</PresentationFormat>
  <Paragraphs>13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O Lord, hear my prayer</vt:lpstr>
      <vt:lpstr>Slide 2</vt:lpstr>
      <vt:lpstr>Slide 3</vt:lpstr>
      <vt:lpstr>Slide 4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Rod Smith</dc:creator>
  <cp:lastModifiedBy>Rod Smith</cp:lastModifiedBy>
  <cp:revision>599</cp:revision>
  <dcterms:created xsi:type="dcterms:W3CDTF">2015-12-30T21:15:25Z</dcterms:created>
  <dcterms:modified xsi:type="dcterms:W3CDTF">2016-01-14T17:34:32Z</dcterms:modified>
</cp:coreProperties>
</file>