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6" r:id="rId6"/>
    <p:sldId id="263" r:id="rId7"/>
    <p:sldId id="267" r:id="rId8"/>
    <p:sldId id="264" r:id="rId9"/>
    <p:sldId id="268" r:id="rId10"/>
    <p:sldId id="265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Happy Day, That Fixed My Choice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Philip </a:t>
            </a:r>
            <a:r>
              <a:rPr lang="en-GB" sz="2400" b="1" dirty="0" err="1" smtClean="0"/>
              <a:t>Doddridge</a:t>
            </a:r>
            <a:r>
              <a:rPr lang="en-GB" sz="2400" b="1" dirty="0" smtClean="0"/>
              <a:t>, 1755. </a:t>
            </a:r>
          </a:p>
          <a:p>
            <a:r>
              <a:rPr lang="en-GB" sz="2400" b="1" dirty="0" smtClean="0"/>
              <a:t>Music: Anonymous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heaven, that heard the solemn vow,</a:t>
            </a:r>
          </a:p>
          <a:p>
            <a:r>
              <a:rPr lang="en-GB" dirty="0" smtClean="0"/>
              <a:t>That vow renewed shall daily hear,</a:t>
            </a:r>
          </a:p>
          <a:p>
            <a:r>
              <a:rPr lang="en-GB" dirty="0" smtClean="0"/>
              <a:t>Till in life's latest hour I bow</a:t>
            </a:r>
          </a:p>
          <a:p>
            <a:r>
              <a:rPr lang="en-GB" dirty="0" smtClean="0"/>
              <a:t>And bless in death a bond so dear.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Happy </a:t>
            </a:r>
            <a:r>
              <a:rPr lang="en-GB" dirty="0" smtClean="0"/>
              <a:t>day, happy day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 when </a:t>
            </a:r>
            <a:r>
              <a:rPr lang="en-GB" dirty="0" smtClean="0"/>
              <a:t>Jesus washed my sins away!</a:t>
            </a:r>
          </a:p>
          <a:p>
            <a:r>
              <a:rPr lang="en-GB" dirty="0" smtClean="0"/>
              <a:t>He taught me how to watch and pray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live rejoicing every day</a:t>
            </a:r>
          </a:p>
          <a:p>
            <a:r>
              <a:rPr lang="en-GB" dirty="0" smtClean="0"/>
              <a:t>Happy day, happy day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when </a:t>
            </a:r>
            <a:r>
              <a:rPr lang="en-GB" dirty="0" smtClean="0"/>
              <a:t>Jesus washed my sins away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 happy day, that fixed my choice</a:t>
            </a:r>
          </a:p>
          <a:p>
            <a:pPr marL="742950" indent="-742950"/>
            <a:r>
              <a:rPr lang="en-GB" dirty="0" smtClean="0"/>
              <a:t>On Thee, my </a:t>
            </a:r>
            <a:r>
              <a:rPr lang="en-GB" dirty="0" err="1" smtClean="0"/>
              <a:t>Savior</a:t>
            </a:r>
            <a:r>
              <a:rPr lang="en-GB" dirty="0" smtClean="0"/>
              <a:t> and my God!</a:t>
            </a:r>
          </a:p>
          <a:p>
            <a:pPr marL="742950" indent="-742950"/>
            <a:r>
              <a:rPr lang="en-GB" dirty="0" smtClean="0"/>
              <a:t>Well may this glowing heart rejoice,</a:t>
            </a:r>
          </a:p>
          <a:p>
            <a:pPr marL="742950" indent="-742950"/>
            <a:r>
              <a:rPr lang="en-GB" dirty="0" smtClean="0"/>
              <a:t>And tell its raptures all abroad.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Happy </a:t>
            </a:r>
            <a:r>
              <a:rPr lang="en-GB" dirty="0" smtClean="0"/>
              <a:t>day, happy day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 when </a:t>
            </a:r>
            <a:r>
              <a:rPr lang="en-GB" dirty="0" smtClean="0"/>
              <a:t>Jesus washed my sins away!</a:t>
            </a:r>
          </a:p>
          <a:p>
            <a:r>
              <a:rPr lang="en-GB" dirty="0" smtClean="0"/>
              <a:t>He taught me how to watch and pray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live rejoicing every day</a:t>
            </a:r>
          </a:p>
          <a:p>
            <a:r>
              <a:rPr lang="en-GB" dirty="0" smtClean="0"/>
              <a:t>Happy day, happy day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when </a:t>
            </a:r>
            <a:r>
              <a:rPr lang="en-GB" dirty="0" smtClean="0"/>
              <a:t>Jesus washed my sins away.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happy bond, that seals my vows</a:t>
            </a:r>
          </a:p>
          <a:p>
            <a:r>
              <a:rPr lang="en-GB" dirty="0" smtClean="0"/>
              <a:t>To Him Who merits all my love!</a:t>
            </a:r>
          </a:p>
          <a:p>
            <a:r>
              <a:rPr lang="en-GB" dirty="0" smtClean="0"/>
              <a:t>Let cheerful anthems fill His house,</a:t>
            </a:r>
          </a:p>
          <a:p>
            <a:r>
              <a:rPr lang="en-GB" dirty="0" smtClean="0"/>
              <a:t>While to that sacred shrine I move.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Happy </a:t>
            </a:r>
            <a:r>
              <a:rPr lang="en-GB" dirty="0" smtClean="0"/>
              <a:t>day, happy day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 when </a:t>
            </a:r>
            <a:r>
              <a:rPr lang="en-GB" dirty="0" smtClean="0"/>
              <a:t>Jesus washed my sins away!</a:t>
            </a:r>
          </a:p>
          <a:p>
            <a:r>
              <a:rPr lang="en-GB" dirty="0" smtClean="0"/>
              <a:t>He taught me how to watch and pray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live rejoicing every day</a:t>
            </a:r>
          </a:p>
          <a:p>
            <a:r>
              <a:rPr lang="en-GB" dirty="0" smtClean="0"/>
              <a:t>Happy day, happy day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when </a:t>
            </a:r>
            <a:r>
              <a:rPr lang="en-GB" dirty="0" smtClean="0"/>
              <a:t>Jesus washed my sins away.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'Tis</a:t>
            </a:r>
            <a:r>
              <a:rPr lang="en-GB" dirty="0" smtClean="0"/>
              <a:t> done: the great transaction's done!</a:t>
            </a:r>
          </a:p>
          <a:p>
            <a:r>
              <a:rPr lang="en-GB" dirty="0" smtClean="0"/>
              <a:t>I am the Lord's and He is mine;</a:t>
            </a:r>
          </a:p>
          <a:p>
            <a:r>
              <a:rPr lang="en-GB" dirty="0" smtClean="0"/>
              <a:t>He drew me, and I followed on;</a:t>
            </a:r>
          </a:p>
          <a:p>
            <a:r>
              <a:rPr lang="en-GB" dirty="0" smtClean="0"/>
              <a:t>Charmed to confess the voice divine.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Happy </a:t>
            </a:r>
            <a:r>
              <a:rPr lang="en-GB" dirty="0" smtClean="0"/>
              <a:t>day, happy day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 when </a:t>
            </a:r>
            <a:r>
              <a:rPr lang="en-GB" dirty="0" smtClean="0"/>
              <a:t>Jesus washed my sins away!</a:t>
            </a:r>
          </a:p>
          <a:p>
            <a:r>
              <a:rPr lang="en-GB" dirty="0" smtClean="0"/>
              <a:t>He taught me how to watch and pray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live rejoicing every day</a:t>
            </a:r>
          </a:p>
          <a:p>
            <a:r>
              <a:rPr lang="en-GB" dirty="0" smtClean="0"/>
              <a:t>Happy day, happy day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when </a:t>
            </a:r>
            <a:r>
              <a:rPr lang="en-GB" dirty="0" smtClean="0"/>
              <a:t>Jesus washed my sins away.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rest, my long divided heart,</a:t>
            </a:r>
          </a:p>
          <a:p>
            <a:r>
              <a:rPr lang="en-GB" dirty="0" smtClean="0"/>
              <a:t>Fixed on this blissful </a:t>
            </a:r>
            <a:r>
              <a:rPr lang="en-GB" dirty="0" err="1" smtClean="0"/>
              <a:t>center</a:t>
            </a:r>
            <a:r>
              <a:rPr lang="en-GB" dirty="0" smtClean="0"/>
              <a:t>, rest.</a:t>
            </a:r>
          </a:p>
          <a:p>
            <a:r>
              <a:rPr lang="en-GB" dirty="0" smtClean="0"/>
              <a:t>Here have I found a nobler part;</a:t>
            </a:r>
          </a:p>
          <a:p>
            <a:r>
              <a:rPr lang="en-GB" dirty="0" smtClean="0"/>
              <a:t>Here heavenly pleasures fill my breast.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 Happy </a:t>
            </a:r>
            <a:r>
              <a:rPr lang="en-GB" dirty="0" smtClean="0"/>
              <a:t>day, happy day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 when </a:t>
            </a:r>
            <a:r>
              <a:rPr lang="en-GB" dirty="0" smtClean="0"/>
              <a:t>Jesus washed my sins away!</a:t>
            </a:r>
          </a:p>
          <a:p>
            <a:r>
              <a:rPr lang="en-GB" dirty="0" smtClean="0"/>
              <a:t>He taught me how to watch and pray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live rejoicing every day</a:t>
            </a:r>
          </a:p>
          <a:p>
            <a:r>
              <a:rPr lang="en-GB" dirty="0" smtClean="0"/>
              <a:t>Happy day, happy day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when </a:t>
            </a:r>
            <a:r>
              <a:rPr lang="en-GB" dirty="0" smtClean="0"/>
              <a:t>Jesus washed my sins away.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394</Words>
  <Application>Microsoft Office PowerPoint</Application>
  <PresentationFormat>On-screen Show (16:9)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 Happy Day, That Fixed My Choice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592</cp:revision>
  <dcterms:created xsi:type="dcterms:W3CDTF">2015-12-30T21:15:25Z</dcterms:created>
  <dcterms:modified xsi:type="dcterms:W3CDTF">2016-01-14T17:26:10Z</dcterms:modified>
</cp:coreProperties>
</file>