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God Our Help In Ages Past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Isaac Watts</a:t>
            </a:r>
            <a:r>
              <a:rPr lang="en-GB" sz="2400" b="1" dirty="0" smtClean="0"/>
              <a:t>, William </a:t>
            </a:r>
            <a:r>
              <a:rPr lang="en-GB" sz="2400" b="1" dirty="0" smtClean="0"/>
              <a:t>Croft</a:t>
            </a:r>
          </a:p>
          <a:p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Domain, CCLI </a:t>
            </a:r>
            <a:r>
              <a:rPr lang="en-GB" sz="2400" b="1" dirty="0" smtClean="0"/>
              <a:t>Song No.:43152</a:t>
            </a:r>
          </a:p>
          <a:p>
            <a:r>
              <a:rPr lang="en-GB" sz="2400" b="1" dirty="0" err="1" smtClean="0"/>
              <a:t>Topic:God</a:t>
            </a:r>
            <a:r>
              <a:rPr lang="en-GB" sz="2400" b="1" dirty="0" smtClean="0"/>
              <a:t> The Father: Person and Praise, New Year</a:t>
            </a:r>
          </a:p>
          <a:p>
            <a:r>
              <a:rPr lang="en-GB" sz="2400" b="1" dirty="0" err="1" smtClean="0"/>
              <a:t>Tunes:St</a:t>
            </a:r>
            <a:r>
              <a:rPr lang="en-GB" sz="2400" b="1" dirty="0" smtClean="0"/>
              <a:t>. </a:t>
            </a:r>
            <a:r>
              <a:rPr lang="en-GB" sz="2400" b="1" dirty="0" smtClean="0"/>
              <a:t>Ann, </a:t>
            </a:r>
            <a:r>
              <a:rPr lang="en-GB" sz="2400" b="1" dirty="0" err="1" smtClean="0"/>
              <a:t>Meter:Common</a:t>
            </a:r>
            <a:r>
              <a:rPr lang="en-GB" sz="2400" b="1" dirty="0" smtClean="0"/>
              <a:t> </a:t>
            </a:r>
            <a:r>
              <a:rPr lang="en-GB" sz="2400" b="1" dirty="0" smtClean="0"/>
              <a:t>Measure (C.M.)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O God, our Help in ages past,</a:t>
            </a:r>
          </a:p>
          <a:p>
            <a:pPr marL="742950" indent="-742950"/>
            <a:r>
              <a:rPr lang="en-GB" dirty="0" smtClean="0"/>
              <a:t>Our hope for years to come,</a:t>
            </a:r>
          </a:p>
          <a:p>
            <a:pPr marL="742950" indent="-742950"/>
            <a:r>
              <a:rPr lang="en-GB" dirty="0" smtClean="0"/>
              <a:t>Our shelter from the stormy blast,</a:t>
            </a:r>
          </a:p>
          <a:p>
            <a:pPr marL="742950" indent="-742950"/>
            <a:r>
              <a:rPr lang="en-GB" dirty="0" smtClean="0"/>
              <a:t>And our eternal home.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Under the shadow of thy throne</a:t>
            </a:r>
          </a:p>
          <a:p>
            <a:r>
              <a:rPr lang="en-GB" dirty="0" smtClean="0"/>
              <a:t>Thy saints have dwelt secure;</a:t>
            </a:r>
          </a:p>
          <a:p>
            <a:r>
              <a:rPr lang="en-GB" dirty="0" smtClean="0"/>
              <a:t>Sufficient is </a:t>
            </a:r>
            <a:r>
              <a:rPr lang="en-GB" dirty="0" err="1" smtClean="0"/>
              <a:t>thine</a:t>
            </a:r>
            <a:r>
              <a:rPr lang="en-GB" dirty="0" smtClean="0"/>
              <a:t> arm alone</a:t>
            </a:r>
          </a:p>
          <a:p>
            <a:r>
              <a:rPr lang="en-GB" dirty="0" smtClean="0"/>
              <a:t>And our </a:t>
            </a:r>
            <a:r>
              <a:rPr lang="en-GB" dirty="0" err="1" smtClean="0"/>
              <a:t>defense</a:t>
            </a:r>
            <a:r>
              <a:rPr lang="en-GB" dirty="0" smtClean="0"/>
              <a:t> is sure.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Before the hills in order stood,</a:t>
            </a:r>
          </a:p>
          <a:p>
            <a:r>
              <a:rPr lang="en-GB" dirty="0" smtClean="0"/>
              <a:t>Or earth received her frame,</a:t>
            </a:r>
          </a:p>
          <a:p>
            <a:r>
              <a:rPr lang="en-GB" dirty="0" smtClean="0"/>
              <a:t>From everlasting thou art God,</a:t>
            </a:r>
          </a:p>
          <a:p>
            <a:r>
              <a:rPr lang="en-GB" dirty="0" smtClean="0"/>
              <a:t>To endless years the same.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A thousand ages in thy sight</a:t>
            </a:r>
          </a:p>
          <a:p>
            <a:r>
              <a:rPr lang="en-GB" dirty="0" smtClean="0"/>
              <a:t>Are like an evening gone,</a:t>
            </a:r>
          </a:p>
          <a:p>
            <a:r>
              <a:rPr lang="en-GB" dirty="0" smtClean="0"/>
              <a:t>Short as the watch that ends the night</a:t>
            </a:r>
          </a:p>
          <a:p>
            <a:r>
              <a:rPr lang="en-GB" dirty="0" smtClean="0"/>
              <a:t>Before the rising sun.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Time, like an ever-rolling stream,</a:t>
            </a:r>
          </a:p>
          <a:p>
            <a:r>
              <a:rPr lang="en-GB" dirty="0" smtClean="0"/>
              <a:t>Bears all its sons away;</a:t>
            </a:r>
          </a:p>
          <a:p>
            <a:r>
              <a:rPr lang="en-GB" dirty="0" smtClean="0"/>
              <a:t>They fly forgotten, as a dream</a:t>
            </a:r>
          </a:p>
          <a:p>
            <a:r>
              <a:rPr lang="en-GB" dirty="0" smtClean="0"/>
              <a:t>Dies at the opening day.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6</a:t>
            </a:r>
          </a:p>
          <a:p>
            <a:r>
              <a:rPr lang="en-GB" dirty="0" smtClean="0"/>
              <a:t>O God, our help in ages past,</a:t>
            </a:r>
          </a:p>
          <a:p>
            <a:r>
              <a:rPr lang="en-GB" dirty="0" smtClean="0"/>
              <a:t>Our hope for years to come,</a:t>
            </a:r>
          </a:p>
          <a:p>
            <a:r>
              <a:rPr lang="en-GB" dirty="0" smtClean="0"/>
              <a:t>Be thou our guard while life shall last,</a:t>
            </a:r>
          </a:p>
          <a:p>
            <a:r>
              <a:rPr lang="en-GB" dirty="0" smtClean="0"/>
              <a:t>And our eternal home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211</Words>
  <Application>Microsoft Office PowerPoint</Application>
  <PresentationFormat>On-screen Show (16:9)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 God Our Help In Ages Past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591</cp:revision>
  <dcterms:created xsi:type="dcterms:W3CDTF">2015-12-30T21:15:25Z</dcterms:created>
  <dcterms:modified xsi:type="dcterms:W3CDTF">2016-01-14T17:22:36Z</dcterms:modified>
</cp:coreProperties>
</file>