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46" d="100"/>
          <a:sy n="146" d="100"/>
        </p:scale>
        <p:origin x="-96" y="-1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O Could I Speak the Matchless Worth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Samuel Medley</a:t>
            </a:r>
          </a:p>
          <a:p>
            <a:r>
              <a:rPr lang="en-GB" sz="2400" b="1" dirty="0" err="1" smtClean="0"/>
              <a:t>Music:Wolfgang</a:t>
            </a:r>
            <a:r>
              <a:rPr lang="en-GB" sz="2400" b="1" dirty="0" smtClean="0"/>
              <a:t> A. </a:t>
            </a:r>
            <a:r>
              <a:rPr lang="en-GB" sz="2400" b="1" dirty="0" err="1" smtClean="0"/>
              <a:t>Morzart</a:t>
            </a:r>
            <a:endParaRPr lang="en-GB" sz="2400" b="1" dirty="0" smtClean="0"/>
          </a:p>
          <a:p>
            <a:r>
              <a:rPr lang="en-GB" sz="2400" b="1" dirty="0" smtClean="0"/>
              <a:t>Arr. By Lowell </a:t>
            </a:r>
            <a:r>
              <a:rPr lang="en-GB" sz="2400" b="1" dirty="0" smtClean="0"/>
              <a:t>Mason. </a:t>
            </a:r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O could I speak the matchless worth,</a:t>
            </a:r>
          </a:p>
          <a:p>
            <a:pPr marL="742950" indent="-742950"/>
            <a:r>
              <a:rPr lang="en-GB" dirty="0" smtClean="0"/>
              <a:t>O could I sound the glories forth</a:t>
            </a:r>
          </a:p>
          <a:p>
            <a:pPr marL="742950" indent="-742950"/>
            <a:r>
              <a:rPr lang="en-GB" dirty="0" smtClean="0"/>
              <a:t>Which in my Saviour shine,</a:t>
            </a:r>
          </a:p>
          <a:p>
            <a:pPr marL="742950" indent="-742950"/>
            <a:r>
              <a:rPr lang="en-GB" dirty="0" smtClean="0"/>
              <a:t>I'd soar and touch the </a:t>
            </a:r>
            <a:r>
              <a:rPr lang="en-GB" dirty="0" err="1" smtClean="0"/>
              <a:t>heav'nly</a:t>
            </a:r>
            <a:r>
              <a:rPr lang="en-GB" dirty="0" smtClean="0"/>
              <a:t> strings,</a:t>
            </a:r>
          </a:p>
          <a:p>
            <a:pPr marL="742950" indent="-742950"/>
            <a:r>
              <a:rPr lang="en-GB" dirty="0" smtClean="0"/>
              <a:t>And vie with Gabriel while he sings</a:t>
            </a:r>
          </a:p>
          <a:p>
            <a:pPr marL="742950" indent="-742950"/>
            <a:r>
              <a:rPr lang="en-GB" dirty="0" smtClean="0"/>
              <a:t>In notes almost divine,</a:t>
            </a:r>
          </a:p>
          <a:p>
            <a:pPr marL="742950" indent="-742950"/>
            <a:r>
              <a:rPr lang="en-GB" dirty="0" smtClean="0"/>
              <a:t>In notes almost divine.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I'd sing the precious blood He spilt,</a:t>
            </a:r>
          </a:p>
          <a:p>
            <a:r>
              <a:rPr lang="en-GB" dirty="0" smtClean="0"/>
              <a:t>My ransom from the dreadful guilt</a:t>
            </a:r>
          </a:p>
          <a:p>
            <a:r>
              <a:rPr lang="en-GB" dirty="0" smtClean="0"/>
              <a:t>Of sin and wrath divine!</a:t>
            </a:r>
          </a:p>
          <a:p>
            <a:r>
              <a:rPr lang="en-GB" dirty="0" smtClean="0"/>
              <a:t>I'd sing His glorious righteousness,</a:t>
            </a:r>
          </a:p>
          <a:p>
            <a:r>
              <a:rPr lang="en-GB" dirty="0" smtClean="0"/>
              <a:t>In which all-perfect </a:t>
            </a:r>
            <a:r>
              <a:rPr lang="en-GB" dirty="0" err="1" smtClean="0"/>
              <a:t>heav'nly</a:t>
            </a:r>
            <a:r>
              <a:rPr lang="en-GB" dirty="0" smtClean="0"/>
              <a:t> dress</a:t>
            </a:r>
          </a:p>
          <a:p>
            <a:r>
              <a:rPr lang="en-GB" dirty="0" smtClean="0"/>
              <a:t>My soul shall ever shine,</a:t>
            </a:r>
          </a:p>
          <a:p>
            <a:r>
              <a:rPr lang="en-GB" dirty="0" smtClean="0"/>
              <a:t>My soul shall ever shine.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I'd sing the characters He bears,</a:t>
            </a:r>
          </a:p>
          <a:p>
            <a:r>
              <a:rPr lang="en-GB" dirty="0" smtClean="0"/>
              <a:t>And all the forms of love He wears,</a:t>
            </a:r>
          </a:p>
          <a:p>
            <a:r>
              <a:rPr lang="en-GB" dirty="0" smtClean="0"/>
              <a:t>Exalted on His throne:</a:t>
            </a:r>
          </a:p>
          <a:p>
            <a:r>
              <a:rPr lang="en-GB" dirty="0" smtClean="0"/>
              <a:t>In loftiest songs of sweetest praise,</a:t>
            </a:r>
          </a:p>
          <a:p>
            <a:r>
              <a:rPr lang="en-GB" dirty="0" smtClean="0"/>
              <a:t>I would to everlasting days</a:t>
            </a:r>
          </a:p>
          <a:p>
            <a:r>
              <a:rPr lang="en-GB" dirty="0" smtClean="0"/>
              <a:t>Make all His glories known,</a:t>
            </a:r>
          </a:p>
          <a:p>
            <a:r>
              <a:rPr lang="en-GB" dirty="0" smtClean="0"/>
              <a:t>Make all His glories known.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Soon the delightful day will come</a:t>
            </a:r>
          </a:p>
          <a:p>
            <a:r>
              <a:rPr lang="en-GB" dirty="0" smtClean="0"/>
              <a:t>When my dear Lord will bring me home,</a:t>
            </a:r>
          </a:p>
          <a:p>
            <a:r>
              <a:rPr lang="en-GB" dirty="0" smtClean="0"/>
              <a:t>And I shall see His face;</a:t>
            </a:r>
          </a:p>
          <a:p>
            <a:r>
              <a:rPr lang="en-GB" dirty="0" smtClean="0"/>
              <a:t>Then with my Saviour, Brother, Friend,</a:t>
            </a:r>
          </a:p>
          <a:p>
            <a:r>
              <a:rPr lang="en-GB" dirty="0" smtClean="0"/>
              <a:t>A blest eternity I'll spend,</a:t>
            </a:r>
          </a:p>
          <a:p>
            <a:r>
              <a:rPr lang="en-GB" dirty="0" smtClean="0"/>
              <a:t>Triumphant in His grace,</a:t>
            </a:r>
          </a:p>
          <a:p>
            <a:r>
              <a:rPr lang="en-GB" dirty="0" smtClean="0"/>
              <a:t>Triumphant in His grace.</a:t>
            </a:r>
          </a:p>
          <a:p>
            <a:r>
              <a:rPr lang="en-GB" smtClean="0"/>
              <a:t>*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1637</TotalTime>
  <Words>202</Words>
  <Application>Microsoft Office PowerPoint</Application>
  <PresentationFormat>On-screen Show (16:9)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O Could I Speak the Matchless Worth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586</cp:revision>
  <dcterms:created xsi:type="dcterms:W3CDTF">2015-12-30T21:15:25Z</dcterms:created>
  <dcterms:modified xsi:type="dcterms:W3CDTF">2016-01-14T17:11:54Z</dcterms:modified>
</cp:coreProperties>
</file>