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Now Thank We All Our God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Catherine </a:t>
            </a:r>
            <a:r>
              <a:rPr lang="en-GB" sz="2400" b="1" dirty="0" err="1" smtClean="0"/>
              <a:t>Winkworth</a:t>
            </a:r>
            <a:r>
              <a:rPr lang="en-GB" sz="2400" b="1" dirty="0" smtClean="0"/>
              <a:t>, Martin </a:t>
            </a:r>
            <a:r>
              <a:rPr lang="en-GB" sz="2400" b="1" dirty="0" err="1" smtClean="0"/>
              <a:t>Rinkart</a:t>
            </a:r>
            <a:endParaRPr lang="en-GB" sz="2400" b="1" dirty="0" smtClean="0"/>
          </a:p>
          <a:p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Domain, CCLI </a:t>
            </a:r>
            <a:r>
              <a:rPr lang="en-GB" sz="2400" b="1" dirty="0" smtClean="0"/>
              <a:t>Song No.:2646639</a:t>
            </a:r>
          </a:p>
          <a:p>
            <a:r>
              <a:rPr lang="en-GB" sz="2400" b="1" dirty="0" err="1" smtClean="0"/>
              <a:t>Topic:God</a:t>
            </a:r>
            <a:r>
              <a:rPr lang="en-GB" sz="2400" b="1" dirty="0" smtClean="0"/>
              <a:t> The Father: Person and Praise, Harvest</a:t>
            </a:r>
          </a:p>
          <a:p>
            <a:r>
              <a:rPr lang="en-GB" sz="2400" b="1" dirty="0" err="1" smtClean="0"/>
              <a:t>Tunes:Now</a:t>
            </a:r>
            <a:r>
              <a:rPr lang="en-GB" sz="2400" b="1" dirty="0" smtClean="0"/>
              <a:t> Thank We All Our God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1. Now </a:t>
            </a:r>
            <a:r>
              <a:rPr lang="en-GB" dirty="0" err="1" smtClean="0"/>
              <a:t>thank</a:t>
            </a:r>
            <a:r>
              <a:rPr lang="en-GB" dirty="0" smtClean="0"/>
              <a:t> we all our God</a:t>
            </a:r>
          </a:p>
          <a:p>
            <a:pPr marL="742950" indent="-742950"/>
            <a:r>
              <a:rPr lang="en-GB" dirty="0" smtClean="0"/>
              <a:t>With hearts and hands and voices,</a:t>
            </a:r>
          </a:p>
          <a:p>
            <a:pPr marL="742950" indent="-742950"/>
            <a:r>
              <a:rPr lang="en-GB" dirty="0" smtClean="0"/>
              <a:t>Who wondrous things hath done,</a:t>
            </a:r>
          </a:p>
          <a:p>
            <a:pPr marL="742950" indent="-742950"/>
            <a:r>
              <a:rPr lang="en-GB" dirty="0" smtClean="0"/>
              <a:t>In whom his world rejoices;</a:t>
            </a:r>
          </a:p>
          <a:p>
            <a:pPr marL="742950" indent="-742950"/>
            <a:r>
              <a:rPr lang="en-GB" dirty="0" smtClean="0"/>
              <a:t>Who from our mothers' arms</a:t>
            </a:r>
          </a:p>
          <a:p>
            <a:pPr marL="742950" indent="-742950"/>
            <a:r>
              <a:rPr lang="en-GB" dirty="0" smtClean="0"/>
              <a:t>Hath blessed on our way</a:t>
            </a:r>
          </a:p>
          <a:p>
            <a:pPr marL="742950" indent="-742950"/>
            <a:r>
              <a:rPr lang="en-GB" dirty="0" smtClean="0"/>
              <a:t>With countless gifts of love,</a:t>
            </a:r>
          </a:p>
          <a:p>
            <a:pPr marL="742950" indent="-742950"/>
            <a:r>
              <a:rPr lang="en-GB" dirty="0" smtClean="0"/>
              <a:t>And still is ours today.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2. O may this bounteous God</a:t>
            </a:r>
          </a:p>
          <a:p>
            <a:r>
              <a:rPr lang="en-GB" dirty="0" smtClean="0"/>
              <a:t>Through all our life be near us,</a:t>
            </a:r>
          </a:p>
          <a:p>
            <a:r>
              <a:rPr lang="en-GB" dirty="0" smtClean="0"/>
              <a:t>With ever-joyful hearts</a:t>
            </a:r>
          </a:p>
          <a:p>
            <a:r>
              <a:rPr lang="en-GB" dirty="0" smtClean="0"/>
              <a:t>And blessed peace to cheer us,</a:t>
            </a:r>
          </a:p>
          <a:p>
            <a:r>
              <a:rPr lang="en-GB" dirty="0" smtClean="0"/>
              <a:t>And keep us in his grace,</a:t>
            </a:r>
          </a:p>
          <a:p>
            <a:r>
              <a:rPr lang="en-GB" dirty="0" smtClean="0"/>
              <a:t>And guide us when perplexed,</a:t>
            </a:r>
          </a:p>
          <a:p>
            <a:r>
              <a:rPr lang="en-GB" dirty="0" smtClean="0"/>
              <a:t>And free us from all ills</a:t>
            </a:r>
          </a:p>
          <a:p>
            <a:r>
              <a:rPr lang="en-GB" dirty="0" smtClean="0"/>
              <a:t>In this world and the next.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3. All praise and thanks to God</a:t>
            </a:r>
          </a:p>
          <a:p>
            <a:r>
              <a:rPr lang="en-GB" dirty="0" smtClean="0"/>
              <a:t>The Father now be given,</a:t>
            </a:r>
          </a:p>
          <a:p>
            <a:r>
              <a:rPr lang="en-GB" dirty="0" smtClean="0"/>
              <a:t>The Son and him who reigns</a:t>
            </a:r>
          </a:p>
          <a:p>
            <a:r>
              <a:rPr lang="en-GB" dirty="0" smtClean="0"/>
              <a:t>With them in highest Heaven.</a:t>
            </a:r>
          </a:p>
          <a:p>
            <a:r>
              <a:rPr lang="en-GB" dirty="0" smtClean="0"/>
              <a:t>The one eternal God,</a:t>
            </a:r>
          </a:p>
          <a:p>
            <a:r>
              <a:rPr lang="en-GB" dirty="0" smtClean="0"/>
              <a:t>Whom earth and Heaven adore;</a:t>
            </a:r>
          </a:p>
          <a:p>
            <a:r>
              <a:rPr lang="en-GB" dirty="0" smtClean="0"/>
              <a:t>For thus it was, is now,</a:t>
            </a:r>
          </a:p>
          <a:p>
            <a:r>
              <a:rPr lang="en-GB" dirty="0" smtClean="0"/>
              <a:t>And shall be evermore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188</Words>
  <Application>Microsoft Office PowerPoint</Application>
  <PresentationFormat>On-screen Show (16:9)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Now Thank We All Our God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583</cp:revision>
  <dcterms:created xsi:type="dcterms:W3CDTF">2015-12-30T21:15:25Z</dcterms:created>
  <dcterms:modified xsi:type="dcterms:W3CDTF">2016-01-14T17:07:03Z</dcterms:modified>
</cp:coreProperties>
</file>