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2" r:id="rId6"/>
    <p:sldId id="268" r:id="rId7"/>
    <p:sldId id="266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No One Ever Cared For Me Like Jesus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</a:t>
            </a:r>
            <a:r>
              <a:rPr lang="en-GB" sz="2400" b="1" dirty="0" err="1" smtClean="0"/>
              <a:t>Lelia</a:t>
            </a:r>
            <a:r>
              <a:rPr lang="en-GB" sz="2400" b="1" dirty="0" smtClean="0"/>
              <a:t> N. Morris</a:t>
            </a:r>
          </a:p>
          <a:p>
            <a:r>
              <a:rPr lang="en-GB" sz="2400" dirty="0" smtClean="0"/>
              <a:t>Words &amp; Music 1932 Charles </a:t>
            </a:r>
            <a:r>
              <a:rPr lang="en-GB" sz="2400" dirty="0" err="1" smtClean="0"/>
              <a:t>Weigle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Chorus</a:t>
            </a:r>
          </a:p>
          <a:p>
            <a:pPr marL="742950" indent="-742950"/>
            <a:r>
              <a:rPr lang="en-GB" dirty="0" smtClean="0"/>
              <a:t>No one ever cared for me like Jesus;</a:t>
            </a:r>
          </a:p>
          <a:p>
            <a:pPr marL="742950" indent="-742950"/>
            <a:r>
              <a:rPr lang="en-GB" dirty="0" smtClean="0"/>
              <a:t>There's no other friend so kind as He.</a:t>
            </a:r>
          </a:p>
          <a:p>
            <a:pPr marL="742950" indent="-742950"/>
            <a:r>
              <a:rPr lang="en-GB" dirty="0" smtClean="0"/>
              <a:t>No one else could take the sin and darkness from me;</a:t>
            </a:r>
          </a:p>
          <a:p>
            <a:pPr marL="742950" indent="-742950"/>
            <a:r>
              <a:rPr lang="en-GB" dirty="0" smtClean="0"/>
              <a:t>O how much He cared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would love to tell you what I think of Jesus,</a:t>
            </a:r>
          </a:p>
          <a:p>
            <a:r>
              <a:rPr lang="en-GB" dirty="0" smtClean="0"/>
              <a:t>Since I found in Him a friend so strong and true.</a:t>
            </a:r>
          </a:p>
          <a:p>
            <a:r>
              <a:rPr lang="en-GB" dirty="0" smtClean="0"/>
              <a:t>I would tell you how He changed my life completely;</a:t>
            </a:r>
          </a:p>
          <a:p>
            <a:r>
              <a:rPr lang="en-GB" dirty="0" smtClean="0"/>
              <a:t>He did something no other friend could do.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Chorus</a:t>
            </a:r>
          </a:p>
          <a:p>
            <a:pPr marL="742950" indent="-742950"/>
            <a:r>
              <a:rPr lang="en-GB" dirty="0" smtClean="0"/>
              <a:t>No one ever cared for me like Jesus;</a:t>
            </a:r>
          </a:p>
          <a:p>
            <a:pPr marL="742950" indent="-742950"/>
            <a:r>
              <a:rPr lang="en-GB" dirty="0" smtClean="0"/>
              <a:t>There's no other friend so kind as He.</a:t>
            </a:r>
          </a:p>
          <a:p>
            <a:pPr marL="742950" indent="-742950"/>
            <a:r>
              <a:rPr lang="en-GB" dirty="0" smtClean="0"/>
              <a:t>No one else could take the sin and darkness from me;</a:t>
            </a:r>
          </a:p>
          <a:p>
            <a:pPr marL="742950" indent="-742950"/>
            <a:r>
              <a:rPr lang="en-GB" dirty="0" smtClean="0"/>
              <a:t>O how much He cared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my life was full of sin when Jesus found me;</a:t>
            </a:r>
          </a:p>
          <a:p>
            <a:r>
              <a:rPr lang="en-GB" dirty="0" smtClean="0"/>
              <a:t>All my heart was full of misery and woe,</a:t>
            </a:r>
          </a:p>
          <a:p>
            <a:r>
              <a:rPr lang="en-GB" dirty="0" smtClean="0"/>
              <a:t>Jesus placed His strong arms about me</a:t>
            </a:r>
          </a:p>
          <a:p>
            <a:r>
              <a:rPr lang="en-GB" dirty="0" smtClean="0"/>
              <a:t>And He led me in the way I ought to go.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Chorus</a:t>
            </a:r>
          </a:p>
          <a:p>
            <a:pPr marL="742950" indent="-742950"/>
            <a:r>
              <a:rPr lang="en-GB" dirty="0" smtClean="0"/>
              <a:t>No one ever cared for me like Jesus;</a:t>
            </a:r>
          </a:p>
          <a:p>
            <a:pPr marL="742950" indent="-742950"/>
            <a:r>
              <a:rPr lang="en-GB" dirty="0" smtClean="0"/>
              <a:t>There's no other friend so kind as He.</a:t>
            </a:r>
          </a:p>
          <a:p>
            <a:pPr marL="742950" indent="-742950"/>
            <a:r>
              <a:rPr lang="en-GB" dirty="0" smtClean="0"/>
              <a:t>No one else could take the sin and darkness from me;</a:t>
            </a:r>
          </a:p>
          <a:p>
            <a:pPr marL="742950" indent="-742950"/>
            <a:r>
              <a:rPr lang="en-GB" dirty="0" smtClean="0"/>
              <a:t>O how much He cared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Ev'ry</a:t>
            </a:r>
            <a:r>
              <a:rPr lang="en-GB" dirty="0" smtClean="0"/>
              <a:t> day He comes to me with new assurance;</a:t>
            </a:r>
          </a:p>
          <a:p>
            <a:r>
              <a:rPr lang="en-GB" dirty="0" smtClean="0"/>
              <a:t>More and more I understand His word of love.</a:t>
            </a:r>
          </a:p>
          <a:p>
            <a:r>
              <a:rPr lang="en-GB" dirty="0" smtClean="0"/>
              <a:t>But I'll never know just why He came to save me,</a:t>
            </a:r>
          </a:p>
          <a:p>
            <a:r>
              <a:rPr lang="en-GB" dirty="0" smtClean="0"/>
              <a:t>Till someday I see His blessed face above.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Chorus</a:t>
            </a:r>
          </a:p>
          <a:p>
            <a:pPr marL="742950" indent="-742950"/>
            <a:r>
              <a:rPr lang="en-GB" dirty="0" smtClean="0"/>
              <a:t>No one ever cared for me like Jesus;</a:t>
            </a:r>
          </a:p>
          <a:p>
            <a:pPr marL="742950" indent="-742950"/>
            <a:r>
              <a:rPr lang="en-GB" dirty="0" smtClean="0"/>
              <a:t>There's no other friend so kind as He.</a:t>
            </a:r>
          </a:p>
          <a:p>
            <a:pPr marL="742950" indent="-742950"/>
            <a:r>
              <a:rPr lang="en-GB" dirty="0" smtClean="0"/>
              <a:t>No one else could take the sin and darkness from me;</a:t>
            </a:r>
          </a:p>
          <a:p>
            <a:pPr marL="742950" indent="-742950"/>
            <a:r>
              <a:rPr lang="en-GB" dirty="0" smtClean="0"/>
              <a:t>O how much He cared for me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303</Words>
  <Application>Microsoft Office PowerPoint</Application>
  <PresentationFormat>On-screen Show (16:9)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 One Ever Cared For Me Like Jesus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579</cp:revision>
  <dcterms:created xsi:type="dcterms:W3CDTF">2015-12-30T21:15:25Z</dcterms:created>
  <dcterms:modified xsi:type="dcterms:W3CDTF">2016-01-14T16:58:13Z</dcterms:modified>
</cp:coreProperties>
</file>