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5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My Faith Looks Up To Thee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Ray </a:t>
            </a:r>
            <a:r>
              <a:rPr lang="en-GB" sz="2400" b="1" dirty="0" smtClean="0"/>
              <a:t>Palmer,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No.:</a:t>
            </a:r>
            <a:r>
              <a:rPr lang="en-GB" sz="2400" b="1" dirty="0" smtClean="0"/>
              <a:t>43334, </a:t>
            </a:r>
            <a:r>
              <a:rPr lang="en-GB" sz="2400" b="1" dirty="0" err="1" smtClean="0"/>
              <a:t>Topic:Faith</a:t>
            </a:r>
            <a:r>
              <a:rPr lang="en-GB" sz="2400" b="1" dirty="0" smtClean="0"/>
              <a:t> </a:t>
            </a:r>
            <a:r>
              <a:rPr lang="en-GB" sz="2400" b="1" dirty="0" smtClean="0"/>
              <a:t>and Trust</a:t>
            </a:r>
          </a:p>
          <a:p>
            <a:r>
              <a:rPr lang="en-GB" sz="2400" b="1" dirty="0" err="1" smtClean="0"/>
              <a:t>Tunes:Harlan</a:t>
            </a:r>
            <a:r>
              <a:rPr lang="en-GB" sz="2400" b="1" dirty="0" smtClean="0"/>
              <a:t>, </a:t>
            </a:r>
            <a:r>
              <a:rPr lang="en-GB" sz="2400" b="1" dirty="0" smtClean="0"/>
              <a:t>Light, Meter:6.6.4.6.6.6.4</a:t>
            </a:r>
            <a:r>
              <a:rPr lang="en-GB" sz="2400" b="1" dirty="0" smtClean="0"/>
              <a:t>.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My faith looks up to thee,</a:t>
            </a:r>
          </a:p>
          <a:p>
            <a:pPr marL="742950" indent="-742950"/>
            <a:r>
              <a:rPr lang="en-GB" dirty="0" smtClean="0"/>
              <a:t>Thou Lamb of Calvary,</a:t>
            </a:r>
          </a:p>
          <a:p>
            <a:pPr marL="742950" indent="-742950"/>
            <a:r>
              <a:rPr lang="en-GB" dirty="0" smtClean="0"/>
              <a:t>Saviour divine;</a:t>
            </a:r>
          </a:p>
          <a:p>
            <a:pPr marL="742950" indent="-742950"/>
            <a:r>
              <a:rPr lang="en-GB" dirty="0" smtClean="0"/>
              <a:t>Now here me while I pray,</a:t>
            </a:r>
          </a:p>
          <a:p>
            <a:pPr marL="742950" indent="-742950"/>
            <a:r>
              <a:rPr lang="en-GB" dirty="0" smtClean="0"/>
              <a:t>Take all my guilt away,</a:t>
            </a:r>
          </a:p>
          <a:p>
            <a:pPr marL="742950" indent="-742950"/>
            <a:r>
              <a:rPr lang="en-GB" dirty="0" smtClean="0"/>
              <a:t>O let me from this day</a:t>
            </a:r>
          </a:p>
          <a:p>
            <a:pPr marL="742950" indent="-742950"/>
            <a:r>
              <a:rPr lang="en-GB" dirty="0" smtClean="0"/>
              <a:t>Be wholly </a:t>
            </a:r>
            <a:r>
              <a:rPr lang="en-GB" dirty="0" err="1" smtClean="0"/>
              <a:t>thine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May thy rich grace impart</a:t>
            </a:r>
          </a:p>
          <a:p>
            <a:r>
              <a:rPr lang="en-GB" dirty="0" smtClean="0"/>
              <a:t>Strength to my fainting heart,</a:t>
            </a:r>
          </a:p>
          <a:p>
            <a:r>
              <a:rPr lang="en-GB" dirty="0" smtClean="0"/>
              <a:t>My zeal inspire;</a:t>
            </a:r>
          </a:p>
          <a:p>
            <a:r>
              <a:rPr lang="en-GB" dirty="0" smtClean="0"/>
              <a:t>As thou hast died for me,</a:t>
            </a:r>
          </a:p>
          <a:p>
            <a:r>
              <a:rPr lang="en-GB" dirty="0" smtClean="0"/>
              <a:t>O may my love to thee</a:t>
            </a:r>
          </a:p>
          <a:p>
            <a:r>
              <a:rPr lang="en-GB" dirty="0" smtClean="0"/>
              <a:t>Pure, warm and changeless be,</a:t>
            </a:r>
          </a:p>
          <a:p>
            <a:r>
              <a:rPr lang="en-GB" dirty="0" smtClean="0"/>
              <a:t>A living fire!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While life's dark maze I tread,</a:t>
            </a:r>
          </a:p>
          <a:p>
            <a:r>
              <a:rPr lang="en-GB" dirty="0" smtClean="0"/>
              <a:t>And </a:t>
            </a:r>
            <a:r>
              <a:rPr lang="en-GB" dirty="0" err="1" smtClean="0"/>
              <a:t>griefs</a:t>
            </a:r>
            <a:r>
              <a:rPr lang="en-GB" dirty="0" smtClean="0"/>
              <a:t> around me spread,</a:t>
            </a:r>
          </a:p>
          <a:p>
            <a:r>
              <a:rPr lang="en-GB" dirty="0" smtClean="0"/>
              <a:t>Be thou my guide;</a:t>
            </a:r>
          </a:p>
          <a:p>
            <a:r>
              <a:rPr lang="en-GB" dirty="0" smtClean="0"/>
              <a:t>Bid darkness turn to day,</a:t>
            </a:r>
          </a:p>
          <a:p>
            <a:r>
              <a:rPr lang="en-GB" dirty="0" smtClean="0"/>
              <a:t>Wipe sorrow's tears away,</a:t>
            </a:r>
          </a:p>
          <a:p>
            <a:r>
              <a:rPr lang="en-GB" dirty="0" smtClean="0"/>
              <a:t>Nor let me ever stray</a:t>
            </a:r>
          </a:p>
          <a:p>
            <a:r>
              <a:rPr lang="en-GB" dirty="0" smtClean="0"/>
              <a:t>From thee aside.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When ends life's transient dream,</a:t>
            </a:r>
          </a:p>
          <a:p>
            <a:r>
              <a:rPr lang="en-GB" dirty="0" smtClean="0"/>
              <a:t>When death's cold, sullen stream</a:t>
            </a:r>
          </a:p>
          <a:p>
            <a:r>
              <a:rPr lang="en-GB" dirty="0" smtClean="0"/>
              <a:t>Shall o'er me roll,</a:t>
            </a:r>
          </a:p>
          <a:p>
            <a:r>
              <a:rPr lang="en-GB" dirty="0" smtClean="0"/>
              <a:t>Blest Saviour, then in love,</a:t>
            </a:r>
          </a:p>
          <a:p>
            <a:r>
              <a:rPr lang="en-GB" dirty="0" smtClean="0"/>
              <a:t>Fear and distrust remove;</a:t>
            </a:r>
          </a:p>
          <a:p>
            <a:r>
              <a:rPr lang="en-GB" dirty="0" smtClean="0"/>
              <a:t>O bear me safe above, A ransomed soul</a:t>
            </a:r>
            <a:r>
              <a:rPr lang="en-GB" dirty="0" smtClean="0"/>
              <a:t>! 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190</Words>
  <Application>Microsoft Office PowerPoint</Application>
  <PresentationFormat>On-screen Show (16:9)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My Faith Looks Up To Thee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563</cp:revision>
  <dcterms:created xsi:type="dcterms:W3CDTF">2015-12-30T21:15:25Z</dcterms:created>
  <dcterms:modified xsi:type="dcterms:W3CDTF">2016-01-12T17:20:53Z</dcterms:modified>
</cp:coreProperties>
</file>