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Morning Has Broken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Eleanor </a:t>
            </a:r>
            <a:r>
              <a:rPr lang="en-GB" sz="2400" b="1" dirty="0" err="1" smtClean="0"/>
              <a:t>Farjeon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Topic:God</a:t>
            </a:r>
            <a:r>
              <a:rPr lang="en-GB" sz="2400" b="1" dirty="0" smtClean="0"/>
              <a:t> </a:t>
            </a:r>
            <a:r>
              <a:rPr lang="en-GB" sz="2400" b="1" dirty="0" smtClean="0"/>
              <a:t>The Father: Works</a:t>
            </a:r>
          </a:p>
          <a:p>
            <a:r>
              <a:rPr lang="en-GB" sz="2400" b="1" dirty="0" err="1" smtClean="0"/>
              <a:t>Tunes:Morning</a:t>
            </a:r>
            <a:r>
              <a:rPr lang="en-GB" sz="2400" b="1" dirty="0" smtClean="0"/>
              <a:t> Has </a:t>
            </a:r>
            <a:r>
              <a:rPr lang="en-GB" sz="2400" b="1" dirty="0" smtClean="0"/>
              <a:t>Broken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Morning </a:t>
            </a:r>
            <a:r>
              <a:rPr lang="en-GB" dirty="0" smtClean="0"/>
              <a:t>has broken</a:t>
            </a:r>
          </a:p>
          <a:p>
            <a:pPr marL="742950" indent="-742950"/>
            <a:r>
              <a:rPr lang="en-GB" dirty="0" smtClean="0"/>
              <a:t>Like the first morning,</a:t>
            </a:r>
          </a:p>
          <a:p>
            <a:pPr marL="742950" indent="-742950"/>
            <a:r>
              <a:rPr lang="en-GB" dirty="0" smtClean="0"/>
              <a:t>Blackbird has spoken</a:t>
            </a:r>
          </a:p>
          <a:p>
            <a:pPr marL="742950" indent="-742950"/>
            <a:r>
              <a:rPr lang="en-GB" dirty="0" smtClean="0"/>
              <a:t>Like the first bird.</a:t>
            </a:r>
          </a:p>
          <a:p>
            <a:pPr marL="742950" indent="-742950"/>
            <a:r>
              <a:rPr lang="en-GB" dirty="0" smtClean="0"/>
              <a:t>Praise for the singing!</a:t>
            </a:r>
          </a:p>
          <a:p>
            <a:pPr marL="742950" indent="-742950"/>
            <a:r>
              <a:rPr lang="en-GB" dirty="0" smtClean="0"/>
              <a:t>Praise for the morning!</a:t>
            </a:r>
          </a:p>
          <a:p>
            <a:pPr marL="742950" indent="-742950"/>
            <a:r>
              <a:rPr lang="en-GB" dirty="0" smtClean="0"/>
              <a:t>Praise for the, springing</a:t>
            </a:r>
          </a:p>
          <a:p>
            <a:pPr marL="742950" indent="-742950"/>
            <a:r>
              <a:rPr lang="en-GB" dirty="0" smtClean="0"/>
              <a:t>Fresh from the Word!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Sweet the rain's new fall</a:t>
            </a:r>
          </a:p>
          <a:p>
            <a:r>
              <a:rPr lang="en-GB" dirty="0" smtClean="0"/>
              <a:t>Sunlit from Heaven,</a:t>
            </a:r>
          </a:p>
          <a:p>
            <a:r>
              <a:rPr lang="en-GB" dirty="0" smtClean="0"/>
              <a:t>Like the first dewfall</a:t>
            </a:r>
          </a:p>
          <a:p>
            <a:r>
              <a:rPr lang="en-GB" dirty="0" smtClean="0"/>
              <a:t>On the first grass.</a:t>
            </a:r>
          </a:p>
          <a:p>
            <a:r>
              <a:rPr lang="en-GB" dirty="0" smtClean="0"/>
              <a:t>Praise for the sweetness</a:t>
            </a:r>
          </a:p>
          <a:p>
            <a:r>
              <a:rPr lang="en-GB" dirty="0" smtClean="0"/>
              <a:t>Of the wet garden,</a:t>
            </a:r>
          </a:p>
          <a:p>
            <a:r>
              <a:rPr lang="en-GB" dirty="0" smtClean="0"/>
              <a:t>Sprung in completeness</a:t>
            </a:r>
          </a:p>
          <a:p>
            <a:r>
              <a:rPr lang="en-GB" dirty="0" smtClean="0"/>
              <a:t>Where his feet pass.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Mine is the sunlight,</a:t>
            </a:r>
          </a:p>
          <a:p>
            <a:r>
              <a:rPr lang="en-GB" dirty="0" smtClean="0"/>
              <a:t>Mine is the morning,</a:t>
            </a:r>
          </a:p>
          <a:p>
            <a:r>
              <a:rPr lang="en-GB" dirty="0" smtClean="0"/>
              <a:t>Born of the one light</a:t>
            </a:r>
          </a:p>
          <a:p>
            <a:r>
              <a:rPr lang="en-GB" dirty="0" smtClean="0"/>
              <a:t>Eden saw play.</a:t>
            </a:r>
          </a:p>
          <a:p>
            <a:r>
              <a:rPr lang="en-GB" dirty="0" smtClean="0"/>
              <a:t>Praise with elation,</a:t>
            </a:r>
          </a:p>
          <a:p>
            <a:r>
              <a:rPr lang="en-GB" dirty="0" smtClean="0"/>
              <a:t>Praise every morning,</a:t>
            </a:r>
          </a:p>
          <a:p>
            <a:r>
              <a:rPr lang="en-GB" dirty="0" smtClean="0"/>
              <a:t>God's re-creation</a:t>
            </a:r>
          </a:p>
          <a:p>
            <a:r>
              <a:rPr lang="en-GB" dirty="0" smtClean="0"/>
              <a:t>Of the new day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130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Morning Has Broken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557</cp:revision>
  <dcterms:created xsi:type="dcterms:W3CDTF">2015-12-30T21:15:25Z</dcterms:created>
  <dcterms:modified xsi:type="dcterms:W3CDTF">2016-01-12T17:14:32Z</dcterms:modified>
</cp:coreProperties>
</file>