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Man of sorrows, what a name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P. P. Bliss (1875)</a:t>
            </a:r>
          </a:p>
          <a:p>
            <a:r>
              <a:rPr lang="en-GB" sz="2400" b="1" dirty="0" smtClean="0"/>
              <a:t>Tune: [Man of Sorrows, what a name</a:t>
            </a:r>
            <a:r>
              <a:rPr lang="en-GB" sz="2400" b="1" dirty="0" smtClean="0"/>
              <a:t>].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Man of sorrows what a name</a:t>
            </a:r>
          </a:p>
          <a:p>
            <a:pPr marL="742950" indent="-742950"/>
            <a:r>
              <a:rPr lang="en-GB" dirty="0" smtClean="0"/>
              <a:t>for the Son of God, who came</a:t>
            </a:r>
          </a:p>
          <a:p>
            <a:pPr marL="742950" indent="-742950"/>
            <a:r>
              <a:rPr lang="en-GB" dirty="0" smtClean="0"/>
              <a:t>ruined sinners to reclaim:</a:t>
            </a:r>
          </a:p>
          <a:p>
            <a:pPr marL="742950" indent="-742950"/>
            <a:r>
              <a:rPr lang="en-GB" dirty="0" smtClean="0"/>
              <a:t>Hallelujah,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 Bearing shame and scoffing rude,</a:t>
            </a:r>
          </a:p>
          <a:p>
            <a:r>
              <a:rPr lang="en-GB" dirty="0" smtClean="0"/>
              <a:t>in my place condemned he stood,</a:t>
            </a:r>
          </a:p>
          <a:p>
            <a:r>
              <a:rPr lang="en-GB" dirty="0" smtClean="0"/>
              <a:t>sealed my pardon with his blood:</a:t>
            </a:r>
          </a:p>
          <a:p>
            <a:r>
              <a:rPr lang="en-GB" dirty="0" smtClean="0"/>
              <a:t>Hallelujah,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Guilty, helpless, lost were we;</a:t>
            </a:r>
          </a:p>
          <a:p>
            <a:r>
              <a:rPr lang="en-GB" dirty="0" smtClean="0"/>
              <a:t>blameless Lamb of God was he,</a:t>
            </a:r>
          </a:p>
          <a:p>
            <a:r>
              <a:rPr lang="en-GB" dirty="0" smtClean="0"/>
              <a:t>sacrificed to set us free:</a:t>
            </a:r>
          </a:p>
          <a:p>
            <a:r>
              <a:rPr lang="en-GB" dirty="0" smtClean="0"/>
              <a:t>Hallelujah,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He was lifted up to die;</a:t>
            </a:r>
          </a:p>
          <a:p>
            <a:r>
              <a:rPr lang="en-GB" dirty="0" smtClean="0"/>
              <a:t>"It is finished" was his cry;</a:t>
            </a:r>
          </a:p>
          <a:p>
            <a:r>
              <a:rPr lang="en-GB" dirty="0" smtClean="0"/>
              <a:t>now in heaven exalted high:</a:t>
            </a:r>
          </a:p>
          <a:p>
            <a:r>
              <a:rPr lang="en-GB" dirty="0" smtClean="0"/>
              <a:t>Hallelujah, what a </a:t>
            </a:r>
            <a:r>
              <a:rPr lang="en-GB" dirty="0" err="1" smtClean="0"/>
              <a:t>Savior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When he comes, our glorious King,</a:t>
            </a:r>
          </a:p>
          <a:p>
            <a:r>
              <a:rPr lang="en-GB" dirty="0" smtClean="0"/>
              <a:t>all his ransomed home to bring,</a:t>
            </a:r>
          </a:p>
          <a:p>
            <a:r>
              <a:rPr lang="en-GB" dirty="0" smtClean="0"/>
              <a:t>then anew this song we'll sing:</a:t>
            </a:r>
          </a:p>
          <a:p>
            <a:r>
              <a:rPr lang="en-GB" dirty="0" smtClean="0"/>
              <a:t>Hallelujah, what a </a:t>
            </a:r>
            <a:r>
              <a:rPr lang="en-GB" dirty="0" err="1" smtClean="0"/>
              <a:t>Savior</a:t>
            </a:r>
            <a:r>
              <a:rPr lang="en-GB" dirty="0" smtClean="0"/>
              <a:t>! </a:t>
            </a:r>
            <a:endParaRPr lang="en-GB" dirty="0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169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Man of sorrows, what a name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545</cp:revision>
  <dcterms:created xsi:type="dcterms:W3CDTF">2015-12-30T21:15:25Z</dcterms:created>
  <dcterms:modified xsi:type="dcterms:W3CDTF">2016-01-12T16:53:43Z</dcterms:modified>
</cp:coreProperties>
</file>