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70" r:id="rId6"/>
    <p:sldId id="268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35" d="100"/>
          <a:sy n="135" d="100"/>
        </p:scale>
        <p:origin x="-34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Lord God, Your Love Has Called Us Here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by Brian Wren (1973)</a:t>
            </a:r>
          </a:p>
          <a:p>
            <a:r>
              <a:rPr lang="en-GB" sz="2400" b="1" dirty="0" smtClean="0"/>
              <a:t>Meter: 88.88.88</a:t>
            </a:r>
          </a:p>
          <a:p>
            <a:r>
              <a:rPr lang="en-GB" sz="2400" b="1" dirty="0" smtClean="0"/>
              <a:t>Words © 1977 Hope Publishing Co.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 Lord God, your love has called us here,</a:t>
            </a:r>
          </a:p>
          <a:p>
            <a:pPr marL="742950" indent="-742950"/>
            <a:r>
              <a:rPr lang="en-GB" dirty="0" smtClean="0"/>
              <a:t>as we, by love, for love were made;</a:t>
            </a:r>
          </a:p>
          <a:p>
            <a:pPr marL="742950" indent="-742950"/>
            <a:r>
              <a:rPr lang="en-GB" dirty="0" smtClean="0"/>
              <a:t>your living likeness still we bear,</a:t>
            </a:r>
          </a:p>
          <a:p>
            <a:pPr marL="742950" indent="-742950"/>
            <a:r>
              <a:rPr lang="en-GB" dirty="0" smtClean="0"/>
              <a:t>though marred, </a:t>
            </a:r>
            <a:r>
              <a:rPr lang="en-GB" dirty="0" err="1" smtClean="0"/>
              <a:t>dishonored</a:t>
            </a:r>
            <a:r>
              <a:rPr lang="en-GB" dirty="0" smtClean="0"/>
              <a:t>, disobeyed;</a:t>
            </a:r>
          </a:p>
          <a:p>
            <a:pPr marL="742950" indent="-742950"/>
            <a:r>
              <a:rPr lang="en-GB" dirty="0" smtClean="0"/>
              <a:t>we come, with all our heart and mind,</a:t>
            </a:r>
          </a:p>
          <a:p>
            <a:pPr marL="742950" indent="-742950"/>
            <a:r>
              <a:rPr lang="en-GB" dirty="0" smtClean="0"/>
              <a:t>your call to hear, your love to find.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We come with self-inflicted pains</a:t>
            </a:r>
          </a:p>
          <a:p>
            <a:r>
              <a:rPr lang="en-GB" dirty="0" smtClean="0"/>
              <a:t>of broken trust and chosen wrong,</a:t>
            </a:r>
          </a:p>
          <a:p>
            <a:r>
              <a:rPr lang="en-GB" dirty="0" smtClean="0"/>
              <a:t>half-free, half-bound by inner chains,</a:t>
            </a:r>
          </a:p>
          <a:p>
            <a:r>
              <a:rPr lang="en-GB" dirty="0" smtClean="0"/>
              <a:t>by social forces swept along,</a:t>
            </a:r>
          </a:p>
          <a:p>
            <a:r>
              <a:rPr lang="en-GB" dirty="0" smtClean="0"/>
              <a:t>by powers and systems close confined,</a:t>
            </a:r>
          </a:p>
          <a:p>
            <a:r>
              <a:rPr lang="en-GB" dirty="0" smtClean="0"/>
              <a:t>yet seeking hope for humankind.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3 Lord God, in Christ you call our name,</a:t>
            </a:r>
          </a:p>
          <a:p>
            <a:pPr marL="742950" indent="-742950"/>
            <a:r>
              <a:rPr lang="en-GB" dirty="0" smtClean="0"/>
              <a:t>and then receive us as your own;</a:t>
            </a:r>
          </a:p>
          <a:p>
            <a:pPr marL="742950" indent="-742950"/>
            <a:r>
              <a:rPr lang="en-GB" dirty="0" smtClean="0"/>
              <a:t>not through some merit, right, or claim,</a:t>
            </a:r>
          </a:p>
          <a:p>
            <a:pPr marL="742950" indent="-742950"/>
            <a:r>
              <a:rPr lang="en-GB" dirty="0" smtClean="0"/>
              <a:t>but by your gracious love alone;</a:t>
            </a:r>
          </a:p>
          <a:p>
            <a:pPr marL="742950" indent="-742950"/>
            <a:r>
              <a:rPr lang="en-GB" dirty="0" smtClean="0"/>
              <a:t>we strain to glimpse your mercy seat,</a:t>
            </a:r>
          </a:p>
          <a:p>
            <a:pPr marL="742950" indent="-742950"/>
            <a:r>
              <a:rPr lang="en-GB" dirty="0" smtClean="0"/>
              <a:t>and find you kneeling at our feet.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 Then take the towel, and break the bread,</a:t>
            </a:r>
          </a:p>
          <a:p>
            <a:r>
              <a:rPr lang="en-GB" dirty="0" smtClean="0"/>
              <a:t>and humble us, and call us friends;</a:t>
            </a:r>
          </a:p>
          <a:p>
            <a:r>
              <a:rPr lang="en-GB" dirty="0" smtClean="0"/>
              <a:t>suffer and serve till all are fed,</a:t>
            </a:r>
          </a:p>
          <a:p>
            <a:r>
              <a:rPr lang="en-GB" dirty="0" smtClean="0"/>
              <a:t>and show how grandly love intends</a:t>
            </a:r>
          </a:p>
          <a:p>
            <a:r>
              <a:rPr lang="en-GB" dirty="0" smtClean="0"/>
              <a:t>to work till all creation sings,</a:t>
            </a:r>
          </a:p>
          <a:p>
            <a:r>
              <a:rPr lang="en-GB" dirty="0" smtClean="0"/>
              <a:t>to fill all worlds, to crown all things.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 Lord God, in Christ you set us free</a:t>
            </a:r>
          </a:p>
          <a:p>
            <a:r>
              <a:rPr lang="en-GB" dirty="0" smtClean="0"/>
              <a:t>your life to live, your joy to share;</a:t>
            </a:r>
          </a:p>
          <a:p>
            <a:r>
              <a:rPr lang="en-GB" dirty="0" smtClean="0"/>
              <a:t>give us your Spirit's liberty</a:t>
            </a:r>
          </a:p>
          <a:p>
            <a:r>
              <a:rPr lang="en-GB" dirty="0" smtClean="0"/>
              <a:t>to turn from guilt and dull despair,</a:t>
            </a:r>
          </a:p>
          <a:p>
            <a:r>
              <a:rPr lang="en-GB" dirty="0" smtClean="0"/>
              <a:t>and offer all that faith can do,</a:t>
            </a:r>
          </a:p>
          <a:p>
            <a:r>
              <a:rPr lang="en-GB" dirty="0" smtClean="0"/>
              <a:t>while love is making all things new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273</Words>
  <Application>Microsoft Office PowerPoint</Application>
  <PresentationFormat>On-screen Show (16:9)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Lord God, Your Love Has Called Us Here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513</cp:revision>
  <dcterms:created xsi:type="dcterms:W3CDTF">2015-12-30T21:15:25Z</dcterms:created>
  <dcterms:modified xsi:type="dcterms:W3CDTF">2016-01-12T10:49:02Z</dcterms:modified>
</cp:coreProperties>
</file>