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5" r:id="rId6"/>
    <p:sldId id="27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Lord, for the years your love has kept and guided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Timothy Dudley-Smith</a:t>
            </a:r>
          </a:p>
          <a:p>
            <a:r>
              <a:rPr lang="en-GB" sz="2400" b="1" dirty="0" smtClean="0"/>
              <a:t>Words C 1969 by Hope Publishing Co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Lord, for the years your love has kept and guided,</a:t>
            </a:r>
          </a:p>
          <a:p>
            <a:pPr marL="742950" indent="-742950"/>
            <a:r>
              <a:rPr lang="en-GB" dirty="0" smtClean="0"/>
              <a:t>urged and inspired us, cheered us on our way,</a:t>
            </a:r>
          </a:p>
          <a:p>
            <a:pPr marL="742950" indent="-742950"/>
            <a:r>
              <a:rPr lang="en-GB" dirty="0" smtClean="0"/>
              <a:t>sought us and saved us, pardoned and provided:</a:t>
            </a:r>
          </a:p>
          <a:p>
            <a:pPr marL="742950" indent="-742950"/>
            <a:r>
              <a:rPr lang="en-GB" dirty="0" smtClean="0"/>
              <a:t>Lord for the years, we bring our thanks today.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Lord, for that word, the word of life which fires us,</a:t>
            </a:r>
          </a:p>
          <a:p>
            <a:r>
              <a:rPr lang="en-GB" dirty="0" smtClean="0"/>
              <a:t>speaks to our hearts and sets our souls ablaze,</a:t>
            </a:r>
          </a:p>
          <a:p>
            <a:r>
              <a:rPr lang="en-GB" dirty="0" smtClean="0"/>
              <a:t>teaches and trains, rebukes us and inspires us:</a:t>
            </a:r>
          </a:p>
          <a:p>
            <a:r>
              <a:rPr lang="en-GB" dirty="0" smtClean="0"/>
              <a:t>Lord of the word, receive your people's praise.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Lord, for our land in this our generation,</a:t>
            </a:r>
          </a:p>
          <a:p>
            <a:pPr marL="742950" indent="-742950"/>
            <a:r>
              <a:rPr lang="en-GB" dirty="0" smtClean="0"/>
              <a:t>spirits oppressed by pleasure, wealth and care:</a:t>
            </a:r>
          </a:p>
          <a:p>
            <a:pPr marL="742950" indent="-742950"/>
            <a:r>
              <a:rPr lang="en-GB" dirty="0" smtClean="0"/>
              <a:t>for young and old, for commonwealth and nation,</a:t>
            </a:r>
          </a:p>
          <a:p>
            <a:pPr marL="742950" indent="-742950"/>
            <a:r>
              <a:rPr lang="en-GB" dirty="0" smtClean="0"/>
              <a:t>Lord of our land, be pleased to hear our prayer.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Lord, for our world where men disown and doubt you,</a:t>
            </a:r>
          </a:p>
          <a:p>
            <a:r>
              <a:rPr lang="en-GB" dirty="0" smtClean="0"/>
              <a:t>loveless in strength, and comfortless in pain,</a:t>
            </a:r>
          </a:p>
          <a:p>
            <a:r>
              <a:rPr lang="en-GB" dirty="0" smtClean="0"/>
              <a:t>hungry and helpless, lost indeed without you:</a:t>
            </a:r>
          </a:p>
          <a:p>
            <a:r>
              <a:rPr lang="en-GB" dirty="0" smtClean="0"/>
              <a:t>Lord of the world, we pray that Christ may reign.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Lord for ourselves; in living power remake us-</a:t>
            </a:r>
          </a:p>
          <a:p>
            <a:r>
              <a:rPr lang="en-GB" dirty="0" smtClean="0"/>
              <a:t>self on the cross, and Christ upon the throne,</a:t>
            </a:r>
          </a:p>
          <a:p>
            <a:r>
              <a:rPr lang="en-GB" dirty="0" smtClean="0"/>
              <a:t>past put behind us, for the future take us:</a:t>
            </a:r>
          </a:p>
          <a:p>
            <a:r>
              <a:rPr lang="en-GB" dirty="0" smtClean="0"/>
              <a:t>Lord of our lives, to live for Christ alone. </a:t>
            </a:r>
            <a:endParaRPr lang="en-GB" dirty="0" smtClean="0"/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236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Lord, for the years your love has kept and guided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522</cp:revision>
  <dcterms:created xsi:type="dcterms:W3CDTF">2015-12-30T21:15:25Z</dcterms:created>
  <dcterms:modified xsi:type="dcterms:W3CDTF">2016-01-12T11:09:49Z</dcterms:modified>
</cp:coreProperties>
</file>