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5" r:id="rId6"/>
    <p:sldId id="273" r:id="rId7"/>
    <p:sldId id="276" r:id="rId8"/>
    <p:sldId id="270" r:id="rId9"/>
    <p:sldId id="277" r:id="rId10"/>
    <p:sldId id="274" r:id="rId11"/>
    <p:sldId id="278" r:id="rId12"/>
    <p:sldId id="271" r:id="rId13"/>
    <p:sldId id="27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Lord, Enthroned in Heavenly </a:t>
            </a:r>
            <a:r>
              <a:rPr lang="en-GB" b="1" dirty="0" err="1" smtClean="0"/>
              <a:t>Splendor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George Bourne, 1874. </a:t>
            </a:r>
          </a:p>
          <a:p>
            <a:r>
              <a:rPr lang="en-GB" sz="2400" b="1" dirty="0" smtClean="0"/>
              <a:t>Music: William Owen, 1852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Great High Priest of our profession,</a:t>
            </a:r>
          </a:p>
          <a:p>
            <a:r>
              <a:rPr lang="en-GB" dirty="0" smtClean="0"/>
              <a:t>Through the veil Thou </a:t>
            </a:r>
            <a:r>
              <a:rPr lang="en-GB" dirty="0" err="1" smtClean="0"/>
              <a:t>wentest</a:t>
            </a:r>
            <a:r>
              <a:rPr lang="en-GB" dirty="0" smtClean="0"/>
              <a:t> in,</a:t>
            </a:r>
          </a:p>
          <a:p>
            <a:r>
              <a:rPr lang="en-GB" dirty="0" smtClean="0"/>
              <a:t>By Thy mighty intercession,</a:t>
            </a:r>
          </a:p>
          <a:p>
            <a:r>
              <a:rPr lang="en-GB" dirty="0" smtClean="0"/>
              <a:t>Grace and peace for us to win.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Alleluia</a:t>
            </a:r>
            <a:r>
              <a:rPr lang="en-GB" dirty="0" smtClean="0"/>
              <a:t>! Alleluia! Alleluia!</a:t>
            </a:r>
          </a:p>
          <a:p>
            <a:r>
              <a:rPr lang="en-GB" dirty="0" smtClean="0"/>
              <a:t>Jesus, true and living Bread!</a:t>
            </a:r>
          </a:p>
          <a:p>
            <a:r>
              <a:rPr lang="en-GB" dirty="0" smtClean="0"/>
              <a:t>Jesus, true and living Bread!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Life imparting heavenly Manna,</a:t>
            </a:r>
          </a:p>
          <a:p>
            <a:r>
              <a:rPr lang="en-GB" dirty="0" smtClean="0"/>
              <a:t>Smitten Rock with streaming side,</a:t>
            </a:r>
          </a:p>
          <a:p>
            <a:r>
              <a:rPr lang="en-GB" dirty="0" smtClean="0"/>
              <a:t>Heaven and earth with loud hosanna</a:t>
            </a:r>
          </a:p>
          <a:p>
            <a:r>
              <a:rPr lang="en-GB" dirty="0" smtClean="0"/>
              <a:t>Worship You, the Lamb Who died.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Alleluia</a:t>
            </a:r>
            <a:r>
              <a:rPr lang="en-GB" dirty="0" smtClean="0"/>
              <a:t>! Alleluia! Alleluia!</a:t>
            </a:r>
          </a:p>
          <a:p>
            <a:r>
              <a:rPr lang="en-GB" dirty="0" smtClean="0"/>
              <a:t>Jesus, true and living Bread!</a:t>
            </a:r>
          </a:p>
          <a:p>
            <a:r>
              <a:rPr lang="en-GB" dirty="0" smtClean="0"/>
              <a:t>Jesus, true and living Bread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Lord, enthroned in heavenly </a:t>
            </a:r>
            <a:r>
              <a:rPr lang="en-GB" dirty="0" err="1" smtClean="0"/>
              <a:t>splendor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First begotten from the dead,</a:t>
            </a:r>
          </a:p>
          <a:p>
            <a:pPr marL="742950" indent="-742950"/>
            <a:r>
              <a:rPr lang="en-GB" dirty="0" smtClean="0"/>
              <a:t>You alone, our strong Defender,</a:t>
            </a:r>
          </a:p>
          <a:p>
            <a:pPr marL="742950" indent="-742950"/>
            <a:r>
              <a:rPr lang="en-GB" dirty="0" smtClean="0"/>
              <a:t>Now lift up Your people's head.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Alleluia</a:t>
            </a:r>
            <a:r>
              <a:rPr lang="en-GB" dirty="0" smtClean="0"/>
              <a:t>! Alleluia! Alleluia!</a:t>
            </a:r>
          </a:p>
          <a:p>
            <a:r>
              <a:rPr lang="en-GB" dirty="0" smtClean="0"/>
              <a:t>Jesus, true and living Bread!</a:t>
            </a:r>
          </a:p>
          <a:p>
            <a:r>
              <a:rPr lang="en-GB" dirty="0" smtClean="0"/>
              <a:t>Jesus, true and living Bread!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Here our humblest homage pay we,</a:t>
            </a:r>
          </a:p>
          <a:p>
            <a:pPr marL="742950" indent="-742950"/>
            <a:r>
              <a:rPr lang="en-GB" dirty="0" smtClean="0"/>
              <a:t>Here in loving reference bow;</a:t>
            </a:r>
          </a:p>
          <a:p>
            <a:pPr marL="742950" indent="-742950"/>
            <a:r>
              <a:rPr lang="en-GB" dirty="0" smtClean="0"/>
              <a:t>Here for faith's discernment pray we,</a:t>
            </a:r>
          </a:p>
          <a:p>
            <a:pPr marL="742950" indent="-742950"/>
            <a:r>
              <a:rPr lang="en-GB" dirty="0" smtClean="0"/>
              <a:t>Lest we fail to know You now.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Alleluia</a:t>
            </a:r>
            <a:r>
              <a:rPr lang="en-GB" dirty="0" smtClean="0"/>
              <a:t>! Alleluia! Alleluia!</a:t>
            </a:r>
          </a:p>
          <a:p>
            <a:r>
              <a:rPr lang="en-GB" dirty="0" smtClean="0"/>
              <a:t>Jesus, true and living Bread!</a:t>
            </a:r>
          </a:p>
          <a:p>
            <a:r>
              <a:rPr lang="en-GB" dirty="0" smtClean="0"/>
              <a:t>Jesus, true and living Bread!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Though the lowliest form doth veil Thee</a:t>
            </a:r>
          </a:p>
          <a:p>
            <a:r>
              <a:rPr lang="en-GB" dirty="0" smtClean="0"/>
              <a:t>As of old in Bethlehem,</a:t>
            </a:r>
          </a:p>
          <a:p>
            <a:r>
              <a:rPr lang="en-GB" dirty="0" smtClean="0"/>
              <a:t>Here as there </a:t>
            </a:r>
            <a:r>
              <a:rPr lang="en-GB" dirty="0" err="1" smtClean="0"/>
              <a:t>Thine</a:t>
            </a:r>
            <a:r>
              <a:rPr lang="en-GB" dirty="0" smtClean="0"/>
              <a:t> angels hail Thee,</a:t>
            </a:r>
          </a:p>
          <a:p>
            <a:r>
              <a:rPr lang="en-GB" dirty="0" smtClean="0"/>
              <a:t>Branch and Flower of Jesse's stem.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Alleluia</a:t>
            </a:r>
            <a:r>
              <a:rPr lang="en-GB" dirty="0" smtClean="0"/>
              <a:t>! Alleluia! Alleluia!</a:t>
            </a:r>
          </a:p>
          <a:p>
            <a:r>
              <a:rPr lang="en-GB" dirty="0" smtClean="0"/>
              <a:t>Jesus, true and living Bread!</a:t>
            </a:r>
          </a:p>
          <a:p>
            <a:r>
              <a:rPr lang="en-GB" dirty="0" smtClean="0"/>
              <a:t>Jesus, true and living Bread!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Paschal Lamb, Your offering finished</a:t>
            </a:r>
          </a:p>
          <a:p>
            <a:r>
              <a:rPr lang="en-GB" dirty="0" smtClean="0"/>
              <a:t>Once for all when You were slain,</a:t>
            </a:r>
          </a:p>
          <a:p>
            <a:r>
              <a:rPr lang="en-GB" dirty="0" smtClean="0"/>
              <a:t>In its fullness undiminished</a:t>
            </a:r>
          </a:p>
          <a:p>
            <a:r>
              <a:rPr lang="en-GB" dirty="0" smtClean="0"/>
              <a:t>Shall forevermore remain.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Alleluia</a:t>
            </a:r>
            <a:r>
              <a:rPr lang="en-GB" dirty="0" smtClean="0"/>
              <a:t>! Alleluia! Alleluia!</a:t>
            </a:r>
          </a:p>
          <a:p>
            <a:r>
              <a:rPr lang="en-GB" dirty="0" smtClean="0"/>
              <a:t>Jesus, true and living Bread!</a:t>
            </a:r>
          </a:p>
          <a:p>
            <a:r>
              <a:rPr lang="en-GB" dirty="0" smtClean="0"/>
              <a:t>Jesus, true and living Bread!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305</Words>
  <Application>Microsoft Office PowerPoint</Application>
  <PresentationFormat>On-screen Show (16:9)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Lord, Enthroned in Heavenly Splendor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521</cp:revision>
  <dcterms:created xsi:type="dcterms:W3CDTF">2015-12-30T21:15:25Z</dcterms:created>
  <dcterms:modified xsi:type="dcterms:W3CDTF">2016-01-12T11:07:14Z</dcterms:modified>
</cp:coreProperties>
</file>