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Like a Mighty River Flowing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Michael Perry</a:t>
            </a:r>
          </a:p>
          <a:p>
            <a:r>
              <a:rPr lang="en-GB" sz="2400" b="1" dirty="0" smtClean="0"/>
              <a:t>Words (c)1982 The </a:t>
            </a:r>
            <a:r>
              <a:rPr lang="en-GB" sz="2400" b="1" dirty="0" err="1" smtClean="0"/>
              <a:t>Jubilate</a:t>
            </a:r>
            <a:r>
              <a:rPr lang="en-GB" sz="2400" b="1" dirty="0" smtClean="0"/>
              <a:t> Group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Like a mighty river flowing,</a:t>
            </a:r>
          </a:p>
          <a:p>
            <a:pPr marL="742950" indent="-742950"/>
            <a:r>
              <a:rPr lang="en-GB" dirty="0" smtClean="0"/>
              <a:t>like a flower in beauty growing,</a:t>
            </a:r>
          </a:p>
          <a:p>
            <a:pPr marL="742950" indent="-742950"/>
            <a:r>
              <a:rPr lang="en-GB" dirty="0" smtClean="0"/>
              <a:t>far beyond all human knowing</a:t>
            </a:r>
          </a:p>
          <a:p>
            <a:pPr marL="742950" indent="-742950"/>
            <a:r>
              <a:rPr lang="en-GB" dirty="0" smtClean="0"/>
              <a:t>   is the perfect peace of God.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Like the hills serene and even,</a:t>
            </a:r>
          </a:p>
          <a:p>
            <a:r>
              <a:rPr lang="en-GB" dirty="0" smtClean="0"/>
              <a:t>like the coursing clouds of heaven,</a:t>
            </a:r>
          </a:p>
          <a:p>
            <a:r>
              <a:rPr lang="en-GB" dirty="0" smtClean="0"/>
              <a:t>like the heart that's been forgiven</a:t>
            </a:r>
          </a:p>
          <a:p>
            <a:r>
              <a:rPr lang="en-GB" dirty="0" smtClean="0"/>
              <a:t>   is the perfect peace of God.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Like the summer breezes playing,</a:t>
            </a:r>
          </a:p>
          <a:p>
            <a:pPr marL="742950" indent="-742950"/>
            <a:r>
              <a:rPr lang="en-GB" dirty="0" smtClean="0"/>
              <a:t>like the tall trees softly swaying,</a:t>
            </a:r>
          </a:p>
          <a:p>
            <a:pPr marL="742950" indent="-742950"/>
            <a:r>
              <a:rPr lang="en-GB" dirty="0" smtClean="0"/>
              <a:t>like the lips of silent praying</a:t>
            </a:r>
          </a:p>
          <a:p>
            <a:pPr marL="742950" indent="-742950"/>
            <a:r>
              <a:rPr lang="en-GB" dirty="0" smtClean="0"/>
              <a:t>   is the perfect peace of God.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the morning sun ascended,</a:t>
            </a:r>
          </a:p>
          <a:p>
            <a:r>
              <a:rPr lang="en-GB" dirty="0" smtClean="0"/>
              <a:t>like the scents of evening blended,</a:t>
            </a:r>
          </a:p>
          <a:p>
            <a:r>
              <a:rPr lang="en-GB" dirty="0" smtClean="0"/>
              <a:t>like a friendship never ended</a:t>
            </a:r>
          </a:p>
          <a:p>
            <a:r>
              <a:rPr lang="en-GB" dirty="0" smtClean="0"/>
              <a:t>   is the perfect peace of God.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Like the azure ocean swelling,</a:t>
            </a:r>
          </a:p>
          <a:p>
            <a:r>
              <a:rPr lang="en-GB" dirty="0" smtClean="0"/>
              <a:t>like the jewel all-excelling,</a:t>
            </a:r>
          </a:p>
          <a:p>
            <a:r>
              <a:rPr lang="en-GB" dirty="0" smtClean="0"/>
              <a:t>far beyond our human telling</a:t>
            </a:r>
          </a:p>
          <a:p>
            <a:r>
              <a:rPr lang="en-GB" dirty="0" smtClean="0"/>
              <a:t>is the perfect peace of God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144</Words>
  <Application>Microsoft Office PowerPoint</Application>
  <PresentationFormat>On-screen Show (16:9)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Like a Mighty River Flowing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501</cp:revision>
  <dcterms:created xsi:type="dcterms:W3CDTF">2015-12-30T21:15:25Z</dcterms:created>
  <dcterms:modified xsi:type="dcterms:W3CDTF">2016-01-12T10:28:11Z</dcterms:modified>
</cp:coreProperties>
</file>