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5" r:id="rId7"/>
    <p:sldId id="267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Just as I Am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Charlotte Elliott</a:t>
            </a:r>
          </a:p>
          <a:p>
            <a:r>
              <a:rPr lang="en-GB" sz="2400" dirty="0" err="1" smtClean="0"/>
              <a:t>Scripture:John</a:t>
            </a:r>
            <a:r>
              <a:rPr lang="en-GB" sz="2400" dirty="0" smtClean="0"/>
              <a:t> 1:29; 6:37</a:t>
            </a:r>
          </a:p>
          <a:p>
            <a:r>
              <a:rPr lang="en-GB" sz="2400" dirty="0" smtClean="0"/>
              <a:t>Meter: 8.8.8.8. </a:t>
            </a:r>
            <a:r>
              <a:rPr lang="en-GB" sz="2400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Just as I am, without one plea,</a:t>
            </a:r>
          </a:p>
          <a:p>
            <a:pPr marL="742950" indent="-742950"/>
            <a:r>
              <a:rPr lang="en-GB" dirty="0" smtClean="0"/>
              <a:t>But that Thy blood was shed for me,</a:t>
            </a:r>
          </a:p>
          <a:p>
            <a:pPr marL="742950" indent="-742950"/>
            <a:r>
              <a:rPr lang="en-GB" dirty="0" smtClean="0"/>
              <a:t>And that Thou </a:t>
            </a:r>
            <a:r>
              <a:rPr lang="en-GB" dirty="0" err="1" smtClean="0"/>
              <a:t>bidst</a:t>
            </a:r>
            <a:r>
              <a:rPr lang="en-GB" dirty="0" smtClean="0"/>
              <a:t> me come to Thee,</a:t>
            </a:r>
          </a:p>
          <a:p>
            <a:pPr marL="742950" indent="-742950"/>
            <a:r>
              <a:rPr lang="en-GB" dirty="0" smtClean="0"/>
              <a:t>O Lamb of God, I come, I come.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Just as I am, and waiting not</a:t>
            </a:r>
          </a:p>
          <a:p>
            <a:r>
              <a:rPr lang="en-GB" dirty="0" smtClean="0"/>
              <a:t>To rid my soul of one dark blot,</a:t>
            </a:r>
          </a:p>
          <a:p>
            <a:r>
              <a:rPr lang="en-GB" dirty="0" smtClean="0"/>
              <a:t>To Thee whose blood can cleanse each spot,</a:t>
            </a:r>
          </a:p>
          <a:p>
            <a:r>
              <a:rPr lang="en-GB" dirty="0" smtClean="0"/>
              <a:t>O Lamb of God, I come, I come.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Just as I am, though tossed about</a:t>
            </a:r>
          </a:p>
          <a:p>
            <a:r>
              <a:rPr lang="en-GB" dirty="0" smtClean="0"/>
              <a:t>With many a conflict, many a doubt,</a:t>
            </a:r>
          </a:p>
          <a:p>
            <a:r>
              <a:rPr lang="en-GB" dirty="0" err="1" smtClean="0"/>
              <a:t>Fightings</a:t>
            </a:r>
            <a:r>
              <a:rPr lang="en-GB" dirty="0" smtClean="0"/>
              <a:t> and fears within, without,</a:t>
            </a:r>
          </a:p>
          <a:p>
            <a:r>
              <a:rPr lang="en-GB" dirty="0" smtClean="0"/>
              <a:t>O Lamb of God, I come, I come.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Just as I am, poor, wretched, blind;</a:t>
            </a:r>
          </a:p>
          <a:p>
            <a:r>
              <a:rPr lang="en-GB" dirty="0" smtClean="0"/>
              <a:t>Sight, riches, healing of the mind,</a:t>
            </a:r>
          </a:p>
          <a:p>
            <a:r>
              <a:rPr lang="en-GB" dirty="0" smtClean="0"/>
              <a:t>Yea, all I need in Thee to find,</a:t>
            </a:r>
          </a:p>
          <a:p>
            <a:r>
              <a:rPr lang="en-GB" dirty="0" smtClean="0"/>
              <a:t>O Lamb of God, I come, I come.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Just as I am, Thou wilt receive,</a:t>
            </a:r>
          </a:p>
          <a:p>
            <a:r>
              <a:rPr lang="en-GB" dirty="0" smtClean="0"/>
              <a:t>Wilt welcome, pardon, cleanse, relieve;</a:t>
            </a:r>
          </a:p>
          <a:p>
            <a:r>
              <a:rPr lang="en-GB" dirty="0" smtClean="0"/>
              <a:t>Because </a:t>
            </a:r>
            <a:r>
              <a:rPr lang="en-GB" dirty="0" err="1" smtClean="0"/>
              <a:t>Thy</a:t>
            </a:r>
            <a:r>
              <a:rPr lang="en-GB" dirty="0" smtClean="0"/>
              <a:t> promise I believe,</a:t>
            </a:r>
          </a:p>
          <a:p>
            <a:r>
              <a:rPr lang="en-GB" dirty="0" smtClean="0"/>
              <a:t>O Lamb of God, I come, I come.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Just as I am, Thy love unknown</a:t>
            </a:r>
          </a:p>
          <a:p>
            <a:r>
              <a:rPr lang="en-GB" dirty="0" smtClean="0"/>
              <a:t>Hath broken every barrier down;</a:t>
            </a:r>
          </a:p>
          <a:p>
            <a:r>
              <a:rPr lang="en-GB" dirty="0" smtClean="0"/>
              <a:t>Now, to be </a:t>
            </a:r>
            <a:r>
              <a:rPr lang="en-GB" dirty="0" err="1" smtClean="0"/>
              <a:t>Thine</a:t>
            </a:r>
            <a:r>
              <a:rPr lang="en-GB" dirty="0" smtClean="0"/>
              <a:t>, yea, </a:t>
            </a:r>
            <a:r>
              <a:rPr lang="en-GB" dirty="0" err="1" smtClean="0"/>
              <a:t>Thine</a:t>
            </a:r>
            <a:r>
              <a:rPr lang="en-GB" dirty="0" smtClean="0"/>
              <a:t> alone,</a:t>
            </a:r>
          </a:p>
          <a:p>
            <a:r>
              <a:rPr lang="en-GB" smtClean="0"/>
              <a:t>O Lamb of God, I come, I come.</a:t>
            </a:r>
            <a:endParaRPr lang="en-GB" dirty="0" smtClean="0"/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</TotalTime>
  <Words>240</Words>
  <Application>Microsoft Office PowerPoint</Application>
  <PresentationFormat>On-screen Show (16:9)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Just as I Am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470</cp:revision>
  <dcterms:created xsi:type="dcterms:W3CDTF">2015-12-30T21:15:25Z</dcterms:created>
  <dcterms:modified xsi:type="dcterms:W3CDTF">2016-01-11T19:22:16Z</dcterms:modified>
</cp:coreProperties>
</file>