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 </a:t>
            </a:r>
            <a:r>
              <a:rPr lang="en-GB" b="1" dirty="0" err="1" smtClean="0"/>
              <a:t>Savior</a:t>
            </a:r>
            <a:r>
              <a:rPr lang="en-GB" b="1" dirty="0" smtClean="0"/>
              <a:t> Pilot Me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Edward </a:t>
            </a:r>
            <a:r>
              <a:rPr lang="en-GB" sz="2400" b="1" dirty="0" smtClean="0"/>
              <a:t>Hopper,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120958, </a:t>
            </a:r>
            <a:r>
              <a:rPr lang="en-GB" sz="2400" b="1" dirty="0" err="1" smtClean="0"/>
              <a:t>Topic:Means</a:t>
            </a:r>
            <a:r>
              <a:rPr lang="en-GB" sz="2400" b="1" dirty="0" smtClean="0"/>
              <a:t> </a:t>
            </a:r>
            <a:r>
              <a:rPr lang="en-GB" sz="2400" b="1" dirty="0" smtClean="0"/>
              <a:t>Of Grace: Prayer</a:t>
            </a:r>
          </a:p>
          <a:p>
            <a:r>
              <a:rPr lang="en-GB" sz="2400" b="1" dirty="0" err="1" smtClean="0"/>
              <a:t>Tunes:Jesus</a:t>
            </a:r>
            <a:r>
              <a:rPr lang="en-GB" sz="2400" b="1" dirty="0" smtClean="0"/>
              <a:t> Saviour Pilot Me, </a:t>
            </a:r>
            <a:r>
              <a:rPr lang="en-GB" sz="2400" b="1" dirty="0" err="1" smtClean="0"/>
              <a:t>Toplady</a:t>
            </a:r>
            <a:endParaRPr lang="en-GB" sz="2400" b="1" dirty="0" smtClean="0"/>
          </a:p>
          <a:p>
            <a:r>
              <a:rPr lang="en-GB" sz="2400" b="1" dirty="0" smtClean="0"/>
              <a:t>Meter:7.7.7.7.7.7.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Jesus, Saviour, pilot me</a:t>
            </a:r>
          </a:p>
          <a:p>
            <a:pPr marL="742950" indent="-742950"/>
            <a:r>
              <a:rPr lang="en-GB" dirty="0" smtClean="0"/>
              <a:t>Over life's tempestuous sea;</a:t>
            </a:r>
          </a:p>
          <a:p>
            <a:pPr marL="742950" indent="-742950"/>
            <a:r>
              <a:rPr lang="en-GB" dirty="0" smtClean="0"/>
              <a:t>Unknown waves before me roll,</a:t>
            </a:r>
          </a:p>
          <a:p>
            <a:pPr marL="742950" indent="-742950"/>
            <a:r>
              <a:rPr lang="en-GB" dirty="0" smtClean="0"/>
              <a:t>Hiding rocks and treacherous shoal;</a:t>
            </a:r>
          </a:p>
          <a:p>
            <a:pPr marL="742950" indent="-742950"/>
            <a:r>
              <a:rPr lang="en-GB" dirty="0" smtClean="0"/>
              <a:t>Chart and compass come from thee,</a:t>
            </a:r>
          </a:p>
          <a:p>
            <a:pPr marL="742950" indent="-742950"/>
            <a:r>
              <a:rPr lang="en-GB" dirty="0" smtClean="0"/>
              <a:t>Jesus, Saviour, pilot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As a mother stills her child,</a:t>
            </a:r>
          </a:p>
          <a:p>
            <a:r>
              <a:rPr lang="en-GB" dirty="0" smtClean="0"/>
              <a:t>Thou canst hush the ocean wild.</a:t>
            </a:r>
          </a:p>
          <a:p>
            <a:r>
              <a:rPr lang="en-GB" dirty="0" smtClean="0"/>
              <a:t>Raging waves obey thy will,</a:t>
            </a:r>
          </a:p>
          <a:p>
            <a:r>
              <a:rPr lang="en-GB" dirty="0" smtClean="0"/>
              <a:t>When thou </a:t>
            </a:r>
            <a:r>
              <a:rPr lang="en-GB" dirty="0" err="1" smtClean="0"/>
              <a:t>say'st</a:t>
            </a:r>
            <a:r>
              <a:rPr lang="en-GB" dirty="0" smtClean="0"/>
              <a:t> to them: Be still.</a:t>
            </a:r>
          </a:p>
          <a:p>
            <a:r>
              <a:rPr lang="en-GB" dirty="0" smtClean="0"/>
              <a:t>Wondrous Sovereign of the sea,</a:t>
            </a:r>
          </a:p>
          <a:p>
            <a:r>
              <a:rPr lang="en-GB" dirty="0" smtClean="0"/>
              <a:t>Jesus, Saviour, pilot 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When at last I near the shore,</a:t>
            </a:r>
          </a:p>
          <a:p>
            <a:r>
              <a:rPr lang="en-GB" dirty="0" smtClean="0"/>
              <a:t>And the fearful breakers roar</a:t>
            </a:r>
          </a:p>
          <a:p>
            <a:r>
              <a:rPr lang="en-GB" dirty="0" smtClean="0"/>
              <a:t>'Twixt me and the peaceful rest,</a:t>
            </a:r>
          </a:p>
          <a:p>
            <a:r>
              <a:rPr lang="en-GB" dirty="0" smtClean="0"/>
              <a:t>Then, while leaning on thy breast,</a:t>
            </a:r>
          </a:p>
          <a:p>
            <a:r>
              <a:rPr lang="en-GB" dirty="0" smtClean="0"/>
              <a:t>May I hear thee say to me:</a:t>
            </a:r>
          </a:p>
          <a:p>
            <a:r>
              <a:rPr lang="en-GB" dirty="0" smtClean="0"/>
              <a:t>Fear not, I will pilot thee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160</Words>
  <Application>Microsoft Office PowerPoint</Application>
  <PresentationFormat>On-screen Show (16:9)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Jesus Savior Pilot Me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446</cp:revision>
  <dcterms:created xsi:type="dcterms:W3CDTF">2015-12-30T21:15:25Z</dcterms:created>
  <dcterms:modified xsi:type="dcterms:W3CDTF">2016-01-11T11:30:17Z</dcterms:modified>
</cp:coreProperties>
</file>