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 Came, the Heavens Adoring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Godfrey </a:t>
            </a:r>
            <a:r>
              <a:rPr lang="en-GB" sz="2400" dirty="0" err="1" smtClean="0"/>
              <a:t>Thring</a:t>
            </a:r>
            <a:r>
              <a:rPr lang="en-GB" sz="2400" dirty="0" smtClean="0"/>
              <a:t>, 1864. </a:t>
            </a:r>
          </a:p>
          <a:p>
            <a:r>
              <a:rPr lang="en-GB" sz="2400" dirty="0" smtClean="0"/>
              <a:t>Music: John Goss, 1869.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Jesus came, the </a:t>
            </a:r>
            <a:r>
              <a:rPr lang="en-GB" dirty="0" err="1" smtClean="0"/>
              <a:t>heav'ns</a:t>
            </a:r>
            <a:r>
              <a:rPr lang="en-GB" dirty="0" smtClean="0"/>
              <a:t> adoring,</a:t>
            </a:r>
          </a:p>
          <a:p>
            <a:pPr marL="742950" indent="-742950"/>
            <a:r>
              <a:rPr lang="en-GB" dirty="0" smtClean="0"/>
              <a:t>Came with peace from realms on high;</a:t>
            </a:r>
          </a:p>
          <a:p>
            <a:pPr marL="742950" indent="-742950"/>
            <a:r>
              <a:rPr lang="en-GB" dirty="0" smtClean="0"/>
              <a:t>Jesus came for man's redemption,</a:t>
            </a:r>
          </a:p>
          <a:p>
            <a:pPr marL="742950" indent="-742950"/>
            <a:r>
              <a:rPr lang="en-GB" dirty="0" smtClean="0"/>
              <a:t>Lowly came on earth to die.</a:t>
            </a:r>
          </a:p>
          <a:p>
            <a:pPr marL="742950" indent="-742950"/>
            <a:r>
              <a:rPr lang="en-GB" dirty="0" smtClean="0"/>
              <a:t>Alleluia! Alleluia!</a:t>
            </a:r>
          </a:p>
          <a:p>
            <a:pPr marL="742950" indent="-742950"/>
            <a:r>
              <a:rPr lang="en-GB" dirty="0" smtClean="0"/>
              <a:t>Came in deep humility.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Jesus comes again in mercy,</a:t>
            </a:r>
          </a:p>
          <a:p>
            <a:r>
              <a:rPr lang="en-GB" dirty="0" smtClean="0"/>
              <a:t>When our hearts are bowed with care;</a:t>
            </a:r>
          </a:p>
          <a:p>
            <a:r>
              <a:rPr lang="en-GB" dirty="0" smtClean="0"/>
              <a:t>Jesus comes again in answer</a:t>
            </a:r>
          </a:p>
          <a:p>
            <a:r>
              <a:rPr lang="en-GB" dirty="0" smtClean="0"/>
              <a:t>To an earnest, heartfelt prayer;</a:t>
            </a:r>
          </a:p>
          <a:p>
            <a:r>
              <a:rPr lang="en-GB" dirty="0" smtClean="0"/>
              <a:t>Alleluia! Alleluia!</a:t>
            </a:r>
          </a:p>
          <a:p>
            <a:r>
              <a:rPr lang="en-GB" dirty="0" smtClean="0"/>
              <a:t>Comes to save us from despair.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Jesus comes to hearts rejoicing,</a:t>
            </a:r>
          </a:p>
          <a:p>
            <a:r>
              <a:rPr lang="en-GB" dirty="0" smtClean="0"/>
              <a:t>Bringing news of sins forgiven;</a:t>
            </a:r>
          </a:p>
          <a:p>
            <a:r>
              <a:rPr lang="en-GB" dirty="0" smtClean="0"/>
              <a:t>Jesus comes in sounds of gladness,</a:t>
            </a:r>
          </a:p>
          <a:p>
            <a:r>
              <a:rPr lang="en-GB" dirty="0" smtClean="0"/>
              <a:t>Leading souls redeemed to Heav'n;</a:t>
            </a:r>
          </a:p>
          <a:p>
            <a:r>
              <a:rPr lang="en-GB" dirty="0" smtClean="0"/>
              <a:t>Alleluia! Alleluia!</a:t>
            </a:r>
          </a:p>
          <a:p>
            <a:r>
              <a:rPr lang="en-GB" dirty="0" smtClean="0"/>
              <a:t>Now the gate of death is </a:t>
            </a:r>
            <a:r>
              <a:rPr lang="en-GB" dirty="0" err="1" smtClean="0"/>
              <a:t>riv'n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Jesus comes in joy and sorrow,</a:t>
            </a:r>
          </a:p>
          <a:p>
            <a:r>
              <a:rPr lang="en-GB" dirty="0" smtClean="0"/>
              <a:t>Shares alike our hopes and fears;</a:t>
            </a:r>
          </a:p>
          <a:p>
            <a:r>
              <a:rPr lang="en-GB" dirty="0" smtClean="0"/>
              <a:t>Jesus comes, </a:t>
            </a:r>
            <a:r>
              <a:rPr lang="en-GB" dirty="0" err="1" smtClean="0"/>
              <a:t>whate'er</a:t>
            </a:r>
            <a:r>
              <a:rPr lang="en-GB" dirty="0" smtClean="0"/>
              <a:t> befalls us,</a:t>
            </a:r>
          </a:p>
          <a:p>
            <a:r>
              <a:rPr lang="en-GB" dirty="0" err="1" smtClean="0"/>
              <a:t>Glads</a:t>
            </a:r>
            <a:r>
              <a:rPr lang="en-GB" dirty="0" smtClean="0"/>
              <a:t> our hearts, and dries our tears;</a:t>
            </a:r>
          </a:p>
          <a:p>
            <a:r>
              <a:rPr lang="en-GB" dirty="0" smtClean="0"/>
              <a:t>Alleluia! Alleluia!</a:t>
            </a:r>
          </a:p>
          <a:p>
            <a:r>
              <a:rPr lang="en-GB" dirty="0" smtClean="0"/>
              <a:t>Cheering </a:t>
            </a:r>
            <a:r>
              <a:rPr lang="en-GB" dirty="0" err="1" smtClean="0"/>
              <a:t>e'en</a:t>
            </a:r>
            <a:r>
              <a:rPr lang="en-GB" dirty="0" smtClean="0"/>
              <a:t> our failing years.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Jesus comes on clouds triumphant,</a:t>
            </a:r>
          </a:p>
          <a:p>
            <a:r>
              <a:rPr lang="en-GB" dirty="0" smtClean="0"/>
              <a:t>When the </a:t>
            </a:r>
            <a:r>
              <a:rPr lang="en-GB" dirty="0" err="1" smtClean="0"/>
              <a:t>heav'ns</a:t>
            </a:r>
            <a:r>
              <a:rPr lang="en-GB" dirty="0" smtClean="0"/>
              <a:t> shall pass away;</a:t>
            </a:r>
          </a:p>
          <a:p>
            <a:r>
              <a:rPr lang="en-GB" dirty="0" smtClean="0"/>
              <a:t>Jesus comes again in glory;</a:t>
            </a:r>
          </a:p>
          <a:p>
            <a:r>
              <a:rPr lang="en-GB" dirty="0" smtClean="0"/>
              <a:t>Let us then our homage pay,</a:t>
            </a:r>
          </a:p>
          <a:p>
            <a:r>
              <a:rPr lang="en-GB" dirty="0" smtClean="0"/>
              <a:t>Alleluia! Alleluia!</a:t>
            </a:r>
          </a:p>
          <a:p>
            <a:r>
              <a:rPr lang="en-GB" dirty="0" smtClean="0"/>
              <a:t>Till the dawn of endless day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210</Words>
  <Application>Microsoft Office PowerPoint</Application>
  <PresentationFormat>On-screen Show (16:9)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Jesus Came, the Heavens Adoring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435</cp:revision>
  <dcterms:created xsi:type="dcterms:W3CDTF">2015-12-30T21:15:25Z</dcterms:created>
  <dcterms:modified xsi:type="dcterms:W3CDTF">2016-01-11T11:01:31Z</dcterms:modified>
</cp:coreProperties>
</file>