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err="1" smtClean="0"/>
              <a:t>Jesu</a:t>
            </a:r>
            <a:r>
              <a:rPr lang="en-GB" b="1" dirty="0" smtClean="0"/>
              <a:t> Joy Of Mans Desiring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CCLI 1558361 PD</a:t>
            </a:r>
          </a:p>
          <a:p>
            <a:r>
              <a:rPr lang="en-GB" sz="2400" dirty="0" smtClean="0"/>
              <a:t>English by Robert S. Bridges </a:t>
            </a:r>
          </a:p>
          <a:p>
            <a:r>
              <a:rPr lang="en-GB" sz="2400" dirty="0" smtClean="0"/>
              <a:t>Music: Johann </a:t>
            </a:r>
            <a:r>
              <a:rPr lang="en-GB" sz="2400" dirty="0" err="1" smtClean="0"/>
              <a:t>Schop</a:t>
            </a:r>
            <a:r>
              <a:rPr lang="en-GB" sz="2400" dirty="0" smtClean="0"/>
              <a:t>. </a:t>
            </a:r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err="1" smtClean="0"/>
              <a:t>Jesu</a:t>
            </a:r>
            <a:r>
              <a:rPr lang="en-GB" dirty="0" smtClean="0"/>
              <a:t>, joy of man's desiring</a:t>
            </a:r>
          </a:p>
          <a:p>
            <a:pPr marL="742950" indent="-742950"/>
            <a:r>
              <a:rPr lang="en-GB" dirty="0" smtClean="0"/>
              <a:t>Holy wisdom, love most bright</a:t>
            </a:r>
          </a:p>
          <a:p>
            <a:pPr marL="742950" indent="-742950"/>
            <a:r>
              <a:rPr lang="en-GB" dirty="0" smtClean="0"/>
              <a:t>Drawn by Thee, our souls aspiring</a:t>
            </a:r>
          </a:p>
          <a:p>
            <a:pPr marL="742950" indent="-742950"/>
            <a:r>
              <a:rPr lang="en-GB" dirty="0" smtClean="0"/>
              <a:t>Soar to uncreated light.</a:t>
            </a:r>
          </a:p>
          <a:p>
            <a:pPr marL="742950" indent="-742950"/>
            <a:r>
              <a:rPr lang="en-GB" dirty="0" smtClean="0"/>
              <a:t>Word of God, our flesh that fashioned</a:t>
            </a:r>
          </a:p>
          <a:p>
            <a:pPr marL="742950" indent="-742950"/>
            <a:r>
              <a:rPr lang="en-GB" dirty="0" smtClean="0"/>
              <a:t>With the fire of life impassioned</a:t>
            </a:r>
          </a:p>
          <a:p>
            <a:pPr marL="742950" indent="-742950"/>
            <a:r>
              <a:rPr lang="en-GB" dirty="0" smtClean="0"/>
              <a:t>Striving still to truth unknown</a:t>
            </a:r>
          </a:p>
          <a:p>
            <a:pPr marL="742950" indent="-742950"/>
            <a:r>
              <a:rPr lang="en-GB" dirty="0" smtClean="0"/>
              <a:t>Soaring, dying round Thy throne.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Through the way where hope is guiding</a:t>
            </a:r>
          </a:p>
          <a:p>
            <a:r>
              <a:rPr lang="en-GB" dirty="0" smtClean="0"/>
              <a:t>Hark, what peaceful music rings</a:t>
            </a:r>
          </a:p>
          <a:p>
            <a:r>
              <a:rPr lang="en-GB" dirty="0" smtClean="0"/>
              <a:t>Where the flock, in Thee confiding</a:t>
            </a:r>
          </a:p>
          <a:p>
            <a:r>
              <a:rPr lang="en-GB" dirty="0" smtClean="0"/>
              <a:t>Drink of joy from deathless springs.</a:t>
            </a:r>
          </a:p>
          <a:p>
            <a:r>
              <a:rPr lang="en-GB" dirty="0" err="1" smtClean="0"/>
              <a:t>Their's</a:t>
            </a:r>
            <a:r>
              <a:rPr lang="en-GB" dirty="0" smtClean="0"/>
              <a:t> is beauty's fairest pleasure</a:t>
            </a:r>
          </a:p>
          <a:p>
            <a:r>
              <a:rPr lang="en-GB" dirty="0" err="1" smtClean="0"/>
              <a:t>Their's</a:t>
            </a:r>
            <a:r>
              <a:rPr lang="en-GB" dirty="0" smtClean="0"/>
              <a:t> is wisdom's holiest treasure.</a:t>
            </a:r>
          </a:p>
          <a:p>
            <a:r>
              <a:rPr lang="en-GB" dirty="0" smtClean="0"/>
              <a:t>Thou dost ever lead </a:t>
            </a:r>
            <a:r>
              <a:rPr lang="en-GB" dirty="0" err="1" smtClean="0"/>
              <a:t>Thine</a:t>
            </a:r>
            <a:r>
              <a:rPr lang="en-GB" dirty="0" smtClean="0"/>
              <a:t> own</a:t>
            </a:r>
          </a:p>
          <a:p>
            <a:r>
              <a:rPr lang="en-GB" dirty="0" smtClean="0"/>
              <a:t>In the love of joys unknown</a:t>
            </a:r>
            <a:r>
              <a:rPr lang="en-GB" dirty="0" smtClean="0"/>
              <a:t>. 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1331</TotalTime>
  <Words>122</Words>
  <Application>Microsoft Office PowerPoint</Application>
  <PresentationFormat>On-screen Show (16:9)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Jesu Joy Of Mans Desiring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431</cp:revision>
  <dcterms:created xsi:type="dcterms:W3CDTF">2015-12-30T21:15:25Z</dcterms:created>
  <dcterms:modified xsi:type="dcterms:W3CDTF">2016-01-11T10:56:09Z</dcterms:modified>
</cp:coreProperties>
</file>