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7" r:id="rId7"/>
    <p:sldId id="271" r:id="rId8"/>
    <p:sldId id="263" r:id="rId9"/>
    <p:sldId id="272" r:id="rId10"/>
    <p:sldId id="268" r:id="rId11"/>
    <p:sldId id="273" r:id="rId12"/>
    <p:sldId id="269" r:id="rId13"/>
    <p:sldId id="27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It Is Well with My Soul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Horatio G. </a:t>
            </a:r>
            <a:r>
              <a:rPr lang="en-GB" sz="2400" dirty="0" err="1" smtClean="0"/>
              <a:t>Spafford</a:t>
            </a:r>
            <a:endParaRPr lang="en-GB" sz="2400" dirty="0" smtClean="0"/>
          </a:p>
          <a:p>
            <a:r>
              <a:rPr lang="en-GB" sz="2400" dirty="0" smtClean="0"/>
              <a:t>Scripture:2 Kings 4:26; Psalm 146:1</a:t>
            </a:r>
          </a:p>
          <a:p>
            <a:r>
              <a:rPr lang="en-GB" sz="2400" dirty="0" smtClean="0"/>
              <a:t>Meter: 11.8.11.9 </a:t>
            </a:r>
            <a:r>
              <a:rPr lang="en-GB" sz="2400" dirty="0" smtClean="0"/>
              <a:t>R.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But, Lord, 'tis for Thee, for Thy coming we wait,</a:t>
            </a:r>
          </a:p>
          <a:p>
            <a:r>
              <a:rPr lang="en-GB" dirty="0" smtClean="0"/>
              <a:t>The sky, not the grave, is our goal;</a:t>
            </a:r>
          </a:p>
          <a:p>
            <a:r>
              <a:rPr lang="en-GB" dirty="0" smtClean="0"/>
              <a:t>Oh, trump of the angel! Oh, voice of the Lord!</a:t>
            </a:r>
          </a:p>
          <a:p>
            <a:r>
              <a:rPr lang="en-GB" dirty="0" smtClean="0"/>
              <a:t>Blessed hope, blessed rest of my soul!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And Lord, haste the day when the faith shall be sight,</a:t>
            </a:r>
          </a:p>
          <a:p>
            <a:r>
              <a:rPr lang="en-GB" dirty="0" smtClean="0"/>
              <a:t>The clouds be rolled back as a scroll;</a:t>
            </a:r>
          </a:p>
          <a:p>
            <a:r>
              <a:rPr lang="en-GB" dirty="0" smtClean="0"/>
              <a:t>The trump shall resound, and the Lord shall descend,</a:t>
            </a:r>
          </a:p>
          <a:p>
            <a:r>
              <a:rPr lang="en-GB" dirty="0" smtClean="0"/>
              <a:t>Even so, it is well with my soul.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When peace, like a river, </a:t>
            </a:r>
            <a:r>
              <a:rPr lang="en-GB" dirty="0" err="1" smtClean="0"/>
              <a:t>attendeth</a:t>
            </a:r>
            <a:r>
              <a:rPr lang="en-GB" dirty="0" smtClean="0"/>
              <a:t> my way,</a:t>
            </a:r>
          </a:p>
          <a:p>
            <a:pPr marL="742950" indent="-742950"/>
            <a:r>
              <a:rPr lang="en-GB" dirty="0" smtClean="0"/>
              <a:t>When sorrows like sea billows roll;</a:t>
            </a:r>
          </a:p>
          <a:p>
            <a:pPr marL="742950" indent="-742950"/>
            <a:r>
              <a:rPr lang="en-GB" dirty="0" smtClean="0"/>
              <a:t>Whatever my lot, Thou hast taught me to say,</a:t>
            </a:r>
          </a:p>
          <a:p>
            <a:pPr marL="742950" indent="-742950"/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Though Satan should buffet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though </a:t>
            </a:r>
            <a:r>
              <a:rPr lang="en-GB" dirty="0" smtClean="0"/>
              <a:t>trials should come,</a:t>
            </a:r>
          </a:p>
          <a:p>
            <a:r>
              <a:rPr lang="en-GB" dirty="0" smtClean="0"/>
              <a:t>Let this blest assurance control,</a:t>
            </a:r>
          </a:p>
          <a:p>
            <a:r>
              <a:rPr lang="en-GB" dirty="0" smtClean="0"/>
              <a:t>That Christ hath regarded my helpless estate,</a:t>
            </a:r>
          </a:p>
          <a:p>
            <a:r>
              <a:rPr lang="en-GB" dirty="0" smtClean="0"/>
              <a:t>And hath shed His own blood for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sin-oh, the bliss of this glorious thought!-</a:t>
            </a:r>
          </a:p>
          <a:p>
            <a:r>
              <a:rPr lang="en-GB" dirty="0" smtClean="0"/>
              <a:t>My sin, not in part but the whole,</a:t>
            </a:r>
          </a:p>
          <a:p>
            <a:r>
              <a:rPr lang="en-GB" dirty="0" smtClean="0"/>
              <a:t>Is nailed to the cross, and I bear it no more,</a:t>
            </a:r>
          </a:p>
          <a:p>
            <a:r>
              <a:rPr lang="en-GB" dirty="0" smtClean="0"/>
              <a:t>Praise the Lord, praise the Lord, O my soul!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me, be it Christ, be it Christ hence to live:</a:t>
            </a:r>
          </a:p>
          <a:p>
            <a:r>
              <a:rPr lang="en-GB" dirty="0" smtClean="0"/>
              <a:t>If Jordan above me shall roll,</a:t>
            </a:r>
          </a:p>
          <a:p>
            <a:r>
              <a:rPr lang="en-GB" dirty="0" smtClean="0"/>
              <a:t>No pang shall be mine, for in death as in life</a:t>
            </a:r>
          </a:p>
          <a:p>
            <a:r>
              <a:rPr lang="en-GB" dirty="0" smtClean="0"/>
              <a:t>Thou wilt whisper Thy peace to my soul.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It is well with my soul,</a:t>
            </a:r>
          </a:p>
          <a:p>
            <a:r>
              <a:rPr lang="en-GB" dirty="0" smtClean="0"/>
              <a:t>It is well, it is well with my soul.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397</Words>
  <Application>Microsoft Office PowerPoint</Application>
  <PresentationFormat>On-screen Show (16:9)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It Is Well with My Soul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413</cp:revision>
  <dcterms:created xsi:type="dcterms:W3CDTF">2015-12-30T21:15:25Z</dcterms:created>
  <dcterms:modified xsi:type="dcterms:W3CDTF">2016-01-11T09:36:32Z</dcterms:modified>
</cp:coreProperties>
</file>