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3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shady green </a:t>
            </a:r>
            <a:r>
              <a:rPr lang="en-GB" dirty="0" smtClean="0"/>
              <a:t>pastures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God leads us along)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G. A. Young</a:t>
            </a:r>
          </a:p>
          <a:p>
            <a:r>
              <a:rPr lang="en-GB" sz="2400" dirty="0" smtClean="0"/>
              <a:t>Tune: GOD </a:t>
            </a:r>
            <a:r>
              <a:rPr lang="en-GB" sz="2400" smtClean="0"/>
              <a:t>LEADS </a:t>
            </a:r>
            <a:r>
              <a:rPr lang="en-GB" sz="2400" smtClean="0"/>
              <a:t>US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In shady, green pastures, so rich and so sweet,</a:t>
            </a:r>
          </a:p>
          <a:p>
            <a:pPr marL="742950" indent="-742950"/>
            <a:r>
              <a:rPr lang="en-GB" dirty="0" smtClean="0"/>
              <a:t>God leads His dear children along;</a:t>
            </a:r>
          </a:p>
          <a:p>
            <a:pPr marL="742950" indent="-742950"/>
            <a:r>
              <a:rPr lang="en-GB" dirty="0" smtClean="0"/>
              <a:t>Where the water’s cool flow bathes the weary one’s feet,</a:t>
            </a:r>
          </a:p>
          <a:p>
            <a:pPr marL="742950" indent="-742950"/>
            <a:r>
              <a:rPr lang="en-GB" dirty="0" smtClean="0"/>
              <a:t>God leads His dear children along.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Sometimes on the mount where the sun shines so bright,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Sometimes in the valley, in darkest of night,</a:t>
            </a:r>
          </a:p>
          <a:p>
            <a:r>
              <a:rPr lang="en-GB" dirty="0" smtClean="0"/>
              <a:t>God leads His dear children along.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Though sorrows befall us and evils oppose,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Through grace we can conquer, defeat all our foes,</a:t>
            </a:r>
          </a:p>
          <a:p>
            <a:r>
              <a:rPr lang="en-GB" dirty="0" smtClean="0"/>
              <a:t>God leads His dear children along.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Away from the mire, and away from the clay,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Away up in glory, eternity’s day,</a:t>
            </a:r>
          </a:p>
          <a:p>
            <a:r>
              <a:rPr lang="en-GB" dirty="0" smtClean="0"/>
              <a:t>God leads His dear children along.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295</Words>
  <Application>Microsoft Office PowerPoint</Application>
  <PresentationFormat>On-screen Show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 shady green pastures (God leads us along)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428</cp:revision>
  <dcterms:created xsi:type="dcterms:W3CDTF">2015-12-30T21:15:25Z</dcterms:created>
  <dcterms:modified xsi:type="dcterms:W3CDTF">2016-01-10T21:35:50Z</dcterms:modified>
</cp:coreProperties>
</file>