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In Christ There Is No East or West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</a:t>
            </a:r>
            <a:r>
              <a:rPr lang="en-GB" sz="2400" dirty="0" err="1" smtClean="0"/>
              <a:t>Dunkerley</a:t>
            </a:r>
            <a:r>
              <a:rPr lang="en-GB" sz="2400" dirty="0" smtClean="0"/>
              <a:t>, 1908. </a:t>
            </a:r>
          </a:p>
          <a:p>
            <a:r>
              <a:rPr lang="en-GB" sz="2400" dirty="0" smtClean="0"/>
              <a:t>Music: Alexander </a:t>
            </a:r>
            <a:r>
              <a:rPr lang="en-GB" sz="2400" dirty="0" err="1" smtClean="0"/>
              <a:t>Reinagle</a:t>
            </a:r>
            <a:r>
              <a:rPr lang="en-GB" sz="2400" dirty="0" smtClean="0"/>
              <a:t>, 1836.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In </a:t>
            </a:r>
            <a:r>
              <a:rPr lang="en-GB" dirty="0" err="1" smtClean="0"/>
              <a:t>heav'nly</a:t>
            </a:r>
            <a:r>
              <a:rPr lang="en-GB" dirty="0" smtClean="0"/>
              <a:t> love abiding,</a:t>
            </a:r>
          </a:p>
          <a:p>
            <a:pPr marL="742950" indent="-742950"/>
            <a:r>
              <a:rPr lang="en-GB" dirty="0" smtClean="0"/>
              <a:t>No change my heart shall fear;</a:t>
            </a:r>
          </a:p>
          <a:p>
            <a:pPr marL="742950" indent="-742950"/>
            <a:r>
              <a:rPr lang="en-GB" dirty="0" smtClean="0"/>
              <a:t>And safe is such confiding,</a:t>
            </a:r>
          </a:p>
          <a:p>
            <a:pPr marL="742950" indent="-742950"/>
            <a:r>
              <a:rPr lang="en-GB" dirty="0" smtClean="0"/>
              <a:t>For nothing changes here.</a:t>
            </a:r>
          </a:p>
          <a:p>
            <a:pPr marL="742950" indent="-742950"/>
            <a:r>
              <a:rPr lang="en-GB" dirty="0" smtClean="0"/>
              <a:t>The storm may roar without me,</a:t>
            </a:r>
          </a:p>
          <a:p>
            <a:pPr marL="742950" indent="-742950"/>
            <a:r>
              <a:rPr lang="en-GB" dirty="0" smtClean="0"/>
              <a:t>My heart may low be laid,</a:t>
            </a:r>
          </a:p>
          <a:p>
            <a:pPr marL="742950" indent="-742950"/>
            <a:r>
              <a:rPr lang="en-GB" dirty="0" smtClean="0"/>
              <a:t>But God is round about me,</a:t>
            </a:r>
          </a:p>
          <a:p>
            <a:pPr marL="742950" indent="-742950"/>
            <a:r>
              <a:rPr lang="en-GB" dirty="0" smtClean="0"/>
              <a:t>And can I be dismayed?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Wherever He may guide me,</a:t>
            </a:r>
          </a:p>
          <a:p>
            <a:r>
              <a:rPr lang="en-GB" dirty="0" smtClean="0"/>
              <a:t>No want shall turn me back;</a:t>
            </a:r>
          </a:p>
          <a:p>
            <a:r>
              <a:rPr lang="en-GB" dirty="0" smtClean="0"/>
              <a:t>My Shepherd is beside me,</a:t>
            </a:r>
          </a:p>
          <a:p>
            <a:r>
              <a:rPr lang="en-GB" dirty="0" smtClean="0"/>
              <a:t>And nothing can I lack.</a:t>
            </a:r>
          </a:p>
          <a:p>
            <a:r>
              <a:rPr lang="en-GB" dirty="0" smtClean="0"/>
              <a:t>His wisdom ever </a:t>
            </a:r>
            <a:r>
              <a:rPr lang="en-GB" dirty="0" err="1" smtClean="0"/>
              <a:t>waketh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His sight is never dim;</a:t>
            </a:r>
          </a:p>
          <a:p>
            <a:r>
              <a:rPr lang="en-GB" dirty="0" smtClean="0"/>
              <a:t>He knows the way He </a:t>
            </a:r>
            <a:r>
              <a:rPr lang="en-GB" dirty="0" err="1" smtClean="0"/>
              <a:t>taketh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I will walk with Him.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Green pastures are before me,</a:t>
            </a:r>
          </a:p>
          <a:p>
            <a:r>
              <a:rPr lang="en-GB" dirty="0" smtClean="0"/>
              <a:t>Which yet I have not seen;</a:t>
            </a:r>
          </a:p>
          <a:p>
            <a:r>
              <a:rPr lang="en-GB" dirty="0" smtClean="0"/>
              <a:t>Bright skies will soon be o'er me,</a:t>
            </a:r>
          </a:p>
          <a:p>
            <a:r>
              <a:rPr lang="en-GB" dirty="0" smtClean="0"/>
              <a:t>Where darkest clouds have been.</a:t>
            </a:r>
          </a:p>
          <a:p>
            <a:r>
              <a:rPr lang="en-GB" dirty="0" smtClean="0"/>
              <a:t>My hope I cannot measure,</a:t>
            </a:r>
          </a:p>
          <a:p>
            <a:r>
              <a:rPr lang="en-GB" dirty="0" smtClean="0"/>
              <a:t>My path to life is free;</a:t>
            </a:r>
          </a:p>
          <a:p>
            <a:r>
              <a:rPr lang="en-GB" dirty="0" smtClean="0"/>
              <a:t>My </a:t>
            </a:r>
            <a:r>
              <a:rPr lang="en-GB" dirty="0" err="1" smtClean="0"/>
              <a:t>Savior</a:t>
            </a:r>
            <a:r>
              <a:rPr lang="en-GB" dirty="0" smtClean="0"/>
              <a:t> has my treasure,</a:t>
            </a:r>
          </a:p>
          <a:p>
            <a:r>
              <a:rPr lang="en-GB" dirty="0" smtClean="0"/>
              <a:t>And He will walk with me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176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 Christ There Is No East or West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423</cp:revision>
  <dcterms:created xsi:type="dcterms:W3CDTF">2015-12-30T21:15:25Z</dcterms:created>
  <dcterms:modified xsi:type="dcterms:W3CDTF">2016-01-10T21:26:54Z</dcterms:modified>
</cp:coreProperties>
</file>