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Immortal Invisible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Walter Chalmers </a:t>
            </a:r>
            <a:r>
              <a:rPr lang="en-GB" sz="2400" dirty="0" smtClean="0"/>
              <a:t>Smith,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</a:t>
            </a:r>
            <a:r>
              <a:rPr lang="en-GB" sz="2400" dirty="0" smtClean="0"/>
              <a:t>Domain</a:t>
            </a:r>
          </a:p>
          <a:p>
            <a:r>
              <a:rPr lang="en-GB" sz="2400" dirty="0" smtClean="0"/>
              <a:t>CCLI Song No.:</a:t>
            </a:r>
            <a:r>
              <a:rPr lang="en-GB" sz="2400" dirty="0" smtClean="0"/>
              <a:t>5892387, </a:t>
            </a:r>
            <a:r>
              <a:rPr lang="en-GB" sz="2400" dirty="0" err="1" smtClean="0"/>
              <a:t>Topic:God</a:t>
            </a:r>
            <a:r>
              <a:rPr lang="en-GB" sz="2400" dirty="0" smtClean="0"/>
              <a:t> </a:t>
            </a:r>
            <a:r>
              <a:rPr lang="en-GB" sz="2400" dirty="0" smtClean="0"/>
              <a:t>The Father: Person and Praise</a:t>
            </a:r>
          </a:p>
          <a:p>
            <a:r>
              <a:rPr lang="en-GB" sz="2400" dirty="0" err="1" smtClean="0"/>
              <a:t>Tunes:Foundation</a:t>
            </a:r>
            <a:r>
              <a:rPr lang="en-GB" sz="2400" dirty="0" smtClean="0"/>
              <a:t> A.S</a:t>
            </a:r>
            <a:r>
              <a:rPr lang="en-GB" sz="2400" dirty="0" smtClean="0"/>
              <a:t>., Meter:11.11.11.11</a:t>
            </a:r>
            <a:r>
              <a:rPr lang="en-GB" sz="2400" dirty="0" smtClean="0"/>
              <a:t>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Immortal, invisible, God only wise,</a:t>
            </a:r>
          </a:p>
          <a:p>
            <a:pPr marL="742950" indent="-742950"/>
            <a:r>
              <a:rPr lang="en-GB" dirty="0" smtClean="0"/>
              <a:t>In light inaccessible hid from our eyes,</a:t>
            </a:r>
          </a:p>
          <a:p>
            <a:pPr marL="742950" indent="-742950"/>
            <a:r>
              <a:rPr lang="en-GB" dirty="0" smtClean="0"/>
              <a:t>Most blessed, most glorious, the Ancient of Days,</a:t>
            </a:r>
          </a:p>
          <a:p>
            <a:pPr marL="742950" indent="-742950"/>
            <a:r>
              <a:rPr lang="en-GB" dirty="0" smtClean="0"/>
              <a:t>Almighty, victorious, thy great name we praise.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err="1" smtClean="0"/>
              <a:t>Unresting</a:t>
            </a:r>
            <a:r>
              <a:rPr lang="en-GB" dirty="0" smtClean="0"/>
              <a:t>, </a:t>
            </a:r>
            <a:r>
              <a:rPr lang="en-GB" dirty="0" err="1" smtClean="0"/>
              <a:t>unhasting</a:t>
            </a:r>
            <a:r>
              <a:rPr lang="en-GB" dirty="0" smtClean="0"/>
              <a:t>, and silent as light,</a:t>
            </a:r>
          </a:p>
          <a:p>
            <a:r>
              <a:rPr lang="en-GB" dirty="0" smtClean="0"/>
              <a:t>Nor wanting, nor wasting, thou </a:t>
            </a:r>
            <a:r>
              <a:rPr lang="en-GB" dirty="0" err="1" smtClean="0"/>
              <a:t>rulest</a:t>
            </a:r>
            <a:r>
              <a:rPr lang="en-GB" dirty="0" smtClean="0"/>
              <a:t> in might;</a:t>
            </a:r>
          </a:p>
          <a:p>
            <a:r>
              <a:rPr lang="en-GB" dirty="0" smtClean="0"/>
              <a:t>Thy justice like mountains high soaring above</a:t>
            </a:r>
          </a:p>
          <a:p>
            <a:r>
              <a:rPr lang="en-GB" dirty="0" smtClean="0"/>
              <a:t>Thy clouds which are fountains of goodness and love.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To all life thou </a:t>
            </a:r>
            <a:r>
              <a:rPr lang="en-GB" dirty="0" err="1" smtClean="0"/>
              <a:t>givest</a:t>
            </a:r>
            <a:r>
              <a:rPr lang="en-GB" dirty="0" smtClean="0"/>
              <a:t>, to both great and small,</a:t>
            </a:r>
          </a:p>
          <a:p>
            <a:r>
              <a:rPr lang="en-GB" dirty="0" smtClean="0"/>
              <a:t>In all life thou </a:t>
            </a:r>
            <a:r>
              <a:rPr lang="en-GB" dirty="0" err="1" smtClean="0"/>
              <a:t>livest</a:t>
            </a:r>
            <a:r>
              <a:rPr lang="en-GB" dirty="0" smtClean="0"/>
              <a:t>, the true life of all;</a:t>
            </a:r>
          </a:p>
          <a:p>
            <a:r>
              <a:rPr lang="en-GB" dirty="0" smtClean="0"/>
              <a:t>We blossom and flourish as leaves on the tree,</a:t>
            </a:r>
          </a:p>
          <a:p>
            <a:r>
              <a:rPr lang="en-GB" dirty="0" smtClean="0"/>
              <a:t>And wither and perish; but naught </a:t>
            </a:r>
            <a:r>
              <a:rPr lang="en-GB" dirty="0" err="1" smtClean="0"/>
              <a:t>changeth</a:t>
            </a:r>
            <a:r>
              <a:rPr lang="en-GB" dirty="0" smtClean="0"/>
              <a:t> thee.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Great Father of glory, pure Father of light.</a:t>
            </a:r>
          </a:p>
          <a:p>
            <a:r>
              <a:rPr lang="en-GB" dirty="0" err="1" smtClean="0"/>
              <a:t>Thine</a:t>
            </a:r>
            <a:r>
              <a:rPr lang="en-GB" dirty="0" smtClean="0"/>
              <a:t> angels adore thee, all veiling their sight;</a:t>
            </a:r>
          </a:p>
          <a:p>
            <a:r>
              <a:rPr lang="en-GB" dirty="0" smtClean="0"/>
              <a:t>All praise we would render; O help us to see</a:t>
            </a:r>
          </a:p>
          <a:p>
            <a:r>
              <a:rPr lang="en-GB" dirty="0" err="1" smtClean="0"/>
              <a:t>'Tis</a:t>
            </a:r>
            <a:r>
              <a:rPr lang="en-GB" dirty="0" smtClean="0"/>
              <a:t> only the </a:t>
            </a:r>
            <a:r>
              <a:rPr lang="en-GB" dirty="0" err="1" smtClean="0"/>
              <a:t>splendor</a:t>
            </a:r>
            <a:r>
              <a:rPr lang="en-GB" dirty="0" smtClean="0"/>
              <a:t> of light </a:t>
            </a:r>
            <a:r>
              <a:rPr lang="en-GB" dirty="0" err="1" smtClean="0"/>
              <a:t>hideth</a:t>
            </a:r>
            <a:r>
              <a:rPr lang="en-GB" dirty="0" smtClean="0"/>
              <a:t> thee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195</Words>
  <Application>Microsoft Office PowerPoint</Application>
  <PresentationFormat>On-screen Show (16:9)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Immortal Invisible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419</cp:revision>
  <dcterms:created xsi:type="dcterms:W3CDTF">2015-12-30T21:15:25Z</dcterms:created>
  <dcterms:modified xsi:type="dcterms:W3CDTF">2016-01-10T21:22:46Z</dcterms:modified>
</cp:coreProperties>
</file>