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8" r:id="rId7"/>
    <p:sldId id="272" r:id="rId8"/>
    <p:sldId id="273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I'm pressing on the upward way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Johnson </a:t>
            </a:r>
            <a:r>
              <a:rPr lang="en-GB" sz="2400" dirty="0" err="1" smtClean="0"/>
              <a:t>Oatman</a:t>
            </a:r>
            <a:r>
              <a:rPr lang="en-GB" sz="2400" dirty="0" smtClean="0"/>
              <a:t>, Jr.</a:t>
            </a:r>
          </a:p>
          <a:p>
            <a:r>
              <a:rPr lang="en-GB" sz="2400" dirty="0" smtClean="0"/>
              <a:t>Tune: HIGHER </a:t>
            </a:r>
            <a:r>
              <a:rPr lang="en-GB" sz="2400" dirty="0" smtClean="0"/>
              <a:t>GROUND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I’m pressing on the upward way,</a:t>
            </a:r>
          </a:p>
          <a:p>
            <a:pPr marL="742950" indent="-742950"/>
            <a:r>
              <a:rPr lang="en-GB" dirty="0" smtClean="0"/>
              <a:t>New heights I’m gaining every day;</a:t>
            </a:r>
          </a:p>
          <a:p>
            <a:pPr marL="742950" indent="-742950"/>
            <a:r>
              <a:rPr lang="en-GB" dirty="0" smtClean="0"/>
              <a:t>Still praying as I’m onward bound,</a:t>
            </a:r>
          </a:p>
          <a:p>
            <a:pPr marL="742950" indent="-742950"/>
            <a:r>
              <a:rPr lang="en-GB" dirty="0" smtClean="0"/>
              <a:t>“Lord, plant my feet on higher ground.”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Heaven’s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My heart has no desire to stay</a:t>
            </a:r>
          </a:p>
          <a:p>
            <a:r>
              <a:rPr lang="en-GB" dirty="0" smtClean="0"/>
              <a:t>Where doubts arise and fears dismay;</a:t>
            </a:r>
          </a:p>
          <a:p>
            <a:r>
              <a:rPr lang="en-GB" dirty="0" smtClean="0"/>
              <a:t>Though some may dwell where those abound,</a:t>
            </a:r>
          </a:p>
          <a:p>
            <a:r>
              <a:rPr lang="en-GB" dirty="0" smtClean="0"/>
              <a:t>My prayer, my aim, is higher ground.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Heaven’s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I want to live above the world,</a:t>
            </a:r>
          </a:p>
          <a:p>
            <a:r>
              <a:rPr lang="en-GB" dirty="0" smtClean="0"/>
              <a:t>Though Satan’s darts at me are hurled;</a:t>
            </a:r>
          </a:p>
          <a:p>
            <a:r>
              <a:rPr lang="en-GB" dirty="0" smtClean="0"/>
              <a:t>For faith has caught the joyful sound,</a:t>
            </a:r>
          </a:p>
          <a:p>
            <a:r>
              <a:rPr lang="en-GB" dirty="0" smtClean="0"/>
              <a:t>The song of saints on higher ground.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Heaven’s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I want to scale the utmost height</a:t>
            </a:r>
          </a:p>
          <a:p>
            <a:r>
              <a:rPr lang="en-GB" dirty="0" smtClean="0"/>
              <a:t>And catch a gleam of glory bright;</a:t>
            </a:r>
          </a:p>
          <a:p>
            <a:r>
              <a:rPr lang="en-GB" dirty="0" smtClean="0"/>
              <a:t>But still I’ll pray till </a:t>
            </a:r>
            <a:r>
              <a:rPr lang="en-GB" dirty="0" err="1" smtClean="0"/>
              <a:t>heav’n</a:t>
            </a:r>
            <a:r>
              <a:rPr lang="en-GB" dirty="0" smtClean="0"/>
              <a:t> I’ve found,</a:t>
            </a:r>
          </a:p>
          <a:p>
            <a:r>
              <a:rPr lang="en-GB" dirty="0" smtClean="0"/>
              <a:t>“Lord, plant my feet on higher ground.”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Lord, lift me up and let me stand,</a:t>
            </a:r>
          </a:p>
          <a:p>
            <a:r>
              <a:rPr lang="en-GB" dirty="0" smtClean="0"/>
              <a:t>By faith, on Heaven’s tableland,</a:t>
            </a:r>
          </a:p>
          <a:p>
            <a:r>
              <a:rPr lang="en-GB" dirty="0" smtClean="0"/>
              <a:t>A higher plane than I have found;</a:t>
            </a:r>
          </a:p>
          <a:p>
            <a:r>
              <a:rPr lang="en-GB" dirty="0" smtClean="0"/>
              <a:t>Lord, plant my feet on higher ground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300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I'm pressing on the upward way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417</cp:revision>
  <dcterms:created xsi:type="dcterms:W3CDTF">2015-12-30T21:15:25Z</dcterms:created>
  <dcterms:modified xsi:type="dcterms:W3CDTF">2016-01-10T21:20:51Z</dcterms:modified>
</cp:coreProperties>
</file>