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9" r:id="rId8"/>
    <p:sldId id="263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I'll Follow Jesus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William J. Henry</a:t>
            </a:r>
          </a:p>
          <a:p>
            <a:r>
              <a:rPr lang="en-GB" sz="2400" dirty="0" err="1" smtClean="0"/>
              <a:t>Scripture:Matthew</a:t>
            </a:r>
            <a:r>
              <a:rPr lang="en-GB" sz="2400" dirty="0" smtClean="0"/>
              <a:t> 8:19; Luke 9:57; 1 Peter 2:21</a:t>
            </a:r>
          </a:p>
          <a:p>
            <a:r>
              <a:rPr lang="en-GB" sz="2400" dirty="0" smtClean="0"/>
              <a:t>Meter: </a:t>
            </a:r>
            <a:r>
              <a:rPr lang="en-GB" sz="2400" dirty="0" smtClean="0"/>
              <a:t>6.6.8.6.6.8.6.8.6.9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I'll follow Jesus here, I'll never, never fear,</a:t>
            </a:r>
          </a:p>
          <a:p>
            <a:pPr marL="742950" indent="-742950"/>
            <a:r>
              <a:rPr lang="en-GB" dirty="0" smtClean="0"/>
              <a:t>Though Satan's tempting </a:t>
            </a:r>
            <a:r>
              <a:rPr lang="en-GB" dirty="0" err="1" smtClean="0"/>
              <a:t>pow'rs</a:t>
            </a:r>
            <a:r>
              <a:rPr lang="en-GB" dirty="0" smtClean="0"/>
              <a:t> assail;</a:t>
            </a:r>
          </a:p>
          <a:p>
            <a:pPr marL="742950" indent="-742950"/>
            <a:r>
              <a:rPr lang="en-GB" dirty="0" smtClean="0"/>
              <a:t>And though I'm tempted sore, I'll trust Him evermore,</a:t>
            </a:r>
          </a:p>
          <a:p>
            <a:pPr marL="742950" indent="-742950"/>
            <a:r>
              <a:rPr lang="en-GB" dirty="0" smtClean="0"/>
              <a:t>For through His grace I shall prevail.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I'll follow, I'll follow,</a:t>
            </a:r>
          </a:p>
          <a:p>
            <a:r>
              <a:rPr lang="en-GB" dirty="0" smtClean="0"/>
              <a:t>I'll follow Jesus all the way;</a:t>
            </a:r>
          </a:p>
          <a:p>
            <a:r>
              <a:rPr lang="en-GB" dirty="0" smtClean="0"/>
              <a:t>I'll follow, I'll follow,</a:t>
            </a:r>
          </a:p>
          <a:p>
            <a:r>
              <a:rPr lang="en-GB" dirty="0" smtClean="0"/>
              <a:t>To the home of everlasting day.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I'll follow by His side, whatever may betide,</a:t>
            </a:r>
          </a:p>
          <a:p>
            <a:r>
              <a:rPr lang="en-GB" dirty="0" smtClean="0"/>
              <a:t>Though perils thickly throng the way;</a:t>
            </a:r>
          </a:p>
          <a:p>
            <a:r>
              <a:rPr lang="en-GB" dirty="0" smtClean="0"/>
              <a:t>Though billows deep may roll, there's naught can harm my soul,</a:t>
            </a:r>
          </a:p>
          <a:p>
            <a:r>
              <a:rPr lang="en-GB" dirty="0" smtClean="0"/>
              <a:t>For He is with me night and day.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I'll follow, I'll follow,</a:t>
            </a:r>
          </a:p>
          <a:p>
            <a:r>
              <a:rPr lang="en-GB" dirty="0" smtClean="0"/>
              <a:t>I'll follow Jesus all the way;</a:t>
            </a:r>
          </a:p>
          <a:p>
            <a:r>
              <a:rPr lang="en-GB" dirty="0" smtClean="0"/>
              <a:t>I'll follow, I'll follow,</a:t>
            </a:r>
          </a:p>
          <a:p>
            <a:r>
              <a:rPr lang="en-GB" dirty="0" smtClean="0"/>
              <a:t>To the home of everlasting day.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I'll follow all the way, I'll never, never stray,</a:t>
            </a:r>
          </a:p>
          <a:p>
            <a:r>
              <a:rPr lang="en-GB" dirty="0" smtClean="0"/>
              <a:t>This world no more can win my love;</a:t>
            </a:r>
          </a:p>
          <a:p>
            <a:r>
              <a:rPr lang="en-GB" dirty="0" smtClean="0"/>
              <a:t>I've left it all behind, more lasting joys to find,</a:t>
            </a:r>
          </a:p>
          <a:p>
            <a:r>
              <a:rPr lang="en-GB" dirty="0" smtClean="0"/>
              <a:t>My treasures all are stored above.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I'll follow, I'll follow,</a:t>
            </a:r>
          </a:p>
          <a:p>
            <a:r>
              <a:rPr lang="en-GB" dirty="0" smtClean="0"/>
              <a:t>I'll follow Jesus all the way;</a:t>
            </a:r>
          </a:p>
          <a:p>
            <a:r>
              <a:rPr lang="en-GB" dirty="0" smtClean="0"/>
              <a:t>I'll follow, I'll follow,</a:t>
            </a:r>
          </a:p>
          <a:p>
            <a:r>
              <a:rPr lang="en-GB" dirty="0" smtClean="0"/>
              <a:t>To the home of everlasting day.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I'll follow, follow on until the crown is won,</a:t>
            </a:r>
          </a:p>
          <a:p>
            <a:r>
              <a:rPr lang="en-GB" dirty="0" smtClean="0"/>
              <a:t>And heaven's gates unfold to me;</a:t>
            </a:r>
          </a:p>
          <a:p>
            <a:r>
              <a:rPr lang="en-GB" dirty="0" smtClean="0"/>
              <a:t>Then with my harp in hand, I'll join that happy band,</a:t>
            </a:r>
          </a:p>
          <a:p>
            <a:r>
              <a:rPr lang="en-GB" dirty="0" smtClean="0"/>
              <a:t>And praise Him through eternity.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I'll follow, I'll follow,</a:t>
            </a:r>
          </a:p>
          <a:p>
            <a:r>
              <a:rPr lang="en-GB" dirty="0" smtClean="0"/>
              <a:t>I'll follow Jesus all the way;</a:t>
            </a:r>
          </a:p>
          <a:p>
            <a:r>
              <a:rPr lang="en-GB" dirty="0" smtClean="0"/>
              <a:t>I'll follow, I'll follow,</a:t>
            </a:r>
          </a:p>
          <a:p>
            <a:r>
              <a:rPr lang="en-GB" dirty="0" smtClean="0"/>
              <a:t>To the home of everlasting day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287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I'll Follow Jesus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412</cp:revision>
  <dcterms:created xsi:type="dcterms:W3CDTF">2015-12-30T21:15:25Z</dcterms:created>
  <dcterms:modified xsi:type="dcterms:W3CDTF">2016-01-10T21:15:13Z</dcterms:modified>
</cp:coreProperties>
</file>