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63" r:id="rId7"/>
    <p:sldId id="268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I'll Fly Away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Albert E. </a:t>
            </a:r>
            <a:r>
              <a:rPr lang="en-GB" sz="2400" dirty="0" err="1" smtClean="0"/>
              <a:t>Brumley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1. Some glad morning when this life is o'er,</a:t>
            </a:r>
          </a:p>
          <a:p>
            <a:pPr marL="742950" indent="-742950"/>
            <a:r>
              <a:rPr lang="en-GB" dirty="0" smtClean="0"/>
              <a:t>I'll   fly away</a:t>
            </a:r>
          </a:p>
          <a:p>
            <a:pPr marL="742950" indent="-742950"/>
            <a:r>
              <a:rPr lang="en-GB" dirty="0" smtClean="0"/>
              <a:t>To a home on God's celestial shore</a:t>
            </a:r>
          </a:p>
          <a:p>
            <a:pPr marL="742950" indent="-742950"/>
            <a:r>
              <a:rPr lang="en-GB" dirty="0" smtClean="0"/>
              <a:t>I'll   fly away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Cho. I'll  fly away O glory,</a:t>
            </a:r>
          </a:p>
          <a:p>
            <a:r>
              <a:rPr lang="en-GB" dirty="0" smtClean="0"/>
              <a:t>I'll  fly away</a:t>
            </a:r>
          </a:p>
          <a:p>
            <a:r>
              <a:rPr lang="en-GB" dirty="0" smtClean="0"/>
              <a:t>When I die, hallelujah, by and by,</a:t>
            </a:r>
          </a:p>
          <a:p>
            <a:r>
              <a:rPr lang="en-GB" dirty="0" smtClean="0"/>
              <a:t>I'll  fly away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2. When the shadows of this life have grown</a:t>
            </a:r>
          </a:p>
          <a:p>
            <a:r>
              <a:rPr lang="en-GB" dirty="0" smtClean="0"/>
              <a:t>I'll  fly away</a:t>
            </a:r>
          </a:p>
          <a:p>
            <a:r>
              <a:rPr lang="en-GB" dirty="0" smtClean="0"/>
              <a:t>Like a bird from prison bars has flown</a:t>
            </a:r>
          </a:p>
          <a:p>
            <a:r>
              <a:rPr lang="en-GB" dirty="0" smtClean="0"/>
              <a:t>I'll  fly away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Cho. I'll  fly away O glory,</a:t>
            </a:r>
          </a:p>
          <a:p>
            <a:r>
              <a:rPr lang="en-GB" dirty="0" smtClean="0"/>
              <a:t>I'll  fly away</a:t>
            </a:r>
          </a:p>
          <a:p>
            <a:r>
              <a:rPr lang="en-GB" dirty="0" smtClean="0"/>
              <a:t>When I die, hallelujah, by and by,</a:t>
            </a:r>
          </a:p>
          <a:p>
            <a:r>
              <a:rPr lang="en-GB" dirty="0" smtClean="0"/>
              <a:t>I'll  fly away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3. Just a few more weary days and then</a:t>
            </a:r>
          </a:p>
          <a:p>
            <a:r>
              <a:rPr lang="en-GB" dirty="0" smtClean="0"/>
              <a:t>I'll  fly away</a:t>
            </a:r>
          </a:p>
          <a:p>
            <a:r>
              <a:rPr lang="en-GB" dirty="0" smtClean="0"/>
              <a:t>To a land where joy shall never end</a:t>
            </a:r>
          </a:p>
          <a:p>
            <a:r>
              <a:rPr lang="en-GB" dirty="0" smtClean="0"/>
              <a:t>I'll  fly away.</a:t>
            </a:r>
            <a:endParaRPr lang="en-GB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Cho. I'll  fly away O glory,</a:t>
            </a:r>
          </a:p>
          <a:p>
            <a:r>
              <a:rPr lang="en-GB" dirty="0" smtClean="0"/>
              <a:t>I'll  fly away</a:t>
            </a:r>
          </a:p>
          <a:p>
            <a:r>
              <a:rPr lang="en-GB" dirty="0" smtClean="0"/>
              <a:t>When I die, hallelujah, by and by,</a:t>
            </a:r>
          </a:p>
          <a:p>
            <a:r>
              <a:rPr lang="en-GB" dirty="0" smtClean="0"/>
              <a:t>I'll  fly </a:t>
            </a:r>
            <a:r>
              <a:rPr lang="en-GB" dirty="0" smtClean="0"/>
              <a:t>away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</TotalTime>
  <Words>153</Words>
  <Application>Microsoft Office PowerPoint</Application>
  <PresentationFormat>On-screen Show (16:9)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I'll Fly Away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411</cp:revision>
  <dcterms:created xsi:type="dcterms:W3CDTF">2015-12-30T21:15:25Z</dcterms:created>
  <dcterms:modified xsi:type="dcterms:W3CDTF">2016-01-10T21:13:25Z</dcterms:modified>
</cp:coreProperties>
</file>