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76" r:id="rId7"/>
    <p:sldId id="27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Saw The Light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Hank Williams 1946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  wandered so aimless life filed with sin</a:t>
            </a:r>
          </a:p>
          <a:p>
            <a:pPr marL="742950" indent="-742950"/>
            <a:r>
              <a:rPr lang="en-GB" dirty="0" smtClean="0"/>
              <a:t>I  wouldn't let my dear Saviour  in</a:t>
            </a:r>
          </a:p>
          <a:p>
            <a:pPr marL="742950" indent="-742950"/>
            <a:r>
              <a:rPr lang="en-GB" dirty="0" smtClean="0"/>
              <a:t>Then Jesus came like a stranger in the night</a:t>
            </a:r>
          </a:p>
          <a:p>
            <a:pPr marL="742950" indent="-742950"/>
            <a:r>
              <a:rPr lang="en-GB" dirty="0" smtClean="0"/>
              <a:t>Praise the Lord I saw the  light.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 saw the light, I saw the light</a:t>
            </a:r>
          </a:p>
          <a:p>
            <a:r>
              <a:rPr lang="en-GB" dirty="0" smtClean="0"/>
              <a:t> no more darkness no more night</a:t>
            </a:r>
          </a:p>
          <a:p>
            <a:r>
              <a:rPr lang="en-GB" dirty="0" smtClean="0"/>
              <a:t>Now I'm so happy no sorrow in sight</a:t>
            </a:r>
          </a:p>
          <a:p>
            <a:r>
              <a:rPr lang="en-GB" dirty="0" smtClean="0"/>
              <a:t>Praise the Lord I saw the light.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Just like a blind man I wandered along</a:t>
            </a:r>
          </a:p>
          <a:p>
            <a:r>
              <a:rPr lang="en-GB" dirty="0" smtClean="0"/>
              <a:t>Worries and fears I claimed for my own</a:t>
            </a:r>
          </a:p>
          <a:p>
            <a:r>
              <a:rPr lang="en-GB" dirty="0" smtClean="0"/>
              <a:t>Then like the blind man that God gave back his sight</a:t>
            </a:r>
          </a:p>
          <a:p>
            <a:r>
              <a:rPr lang="en-GB" dirty="0" smtClean="0"/>
              <a:t>Praise the Lord I saw the light.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 saw the light, I saw the light</a:t>
            </a:r>
          </a:p>
          <a:p>
            <a:r>
              <a:rPr lang="en-GB" dirty="0" smtClean="0"/>
              <a:t> no more darkness no more night</a:t>
            </a:r>
          </a:p>
          <a:p>
            <a:r>
              <a:rPr lang="en-GB" dirty="0" smtClean="0"/>
              <a:t>Now I'm so happy no sorrow in sight</a:t>
            </a:r>
          </a:p>
          <a:p>
            <a:r>
              <a:rPr lang="en-GB" dirty="0" smtClean="0"/>
              <a:t>Praise the Lord I saw the light.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 was a fool to wander and astray</a:t>
            </a:r>
          </a:p>
          <a:p>
            <a:r>
              <a:rPr lang="en-GB" dirty="0" smtClean="0"/>
              <a:t>Straight is the gate and narrow the way</a:t>
            </a:r>
          </a:p>
          <a:p>
            <a:r>
              <a:rPr lang="en-GB" dirty="0" smtClean="0"/>
              <a:t>Now I have traded the wrong for the right</a:t>
            </a:r>
          </a:p>
          <a:p>
            <a:r>
              <a:rPr lang="en-GB" dirty="0" smtClean="0"/>
              <a:t>Praise the Lord I saw the light.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 saw the light, I saw the light</a:t>
            </a:r>
          </a:p>
          <a:p>
            <a:r>
              <a:rPr lang="en-GB" dirty="0" smtClean="0"/>
              <a:t> no more darkness no more night</a:t>
            </a:r>
          </a:p>
          <a:p>
            <a:r>
              <a:rPr lang="en-GB" dirty="0" smtClean="0"/>
              <a:t>Now I'm so happy no sorrow in sight</a:t>
            </a:r>
          </a:p>
          <a:p>
            <a:r>
              <a:rPr lang="en-GB" dirty="0" smtClean="0"/>
              <a:t>Praise the Lord I saw the light.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215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Saw The Light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385</cp:revision>
  <dcterms:created xsi:type="dcterms:W3CDTF">2015-12-30T21:15:25Z</dcterms:created>
  <dcterms:modified xsi:type="dcterms:W3CDTF">2016-01-10T14:43:36Z</dcterms:modified>
</cp:coreProperties>
</file>