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nn-NO" dirty="0" smtClean="0"/>
              <a:t>I Love Thy Kingdom, Lord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Timothy Dwight</a:t>
            </a:r>
          </a:p>
          <a:p>
            <a:r>
              <a:rPr lang="en-GB" sz="2400" dirty="0" err="1" smtClean="0"/>
              <a:t>Scripture:Psalm</a:t>
            </a:r>
            <a:r>
              <a:rPr lang="en-GB" sz="2400" dirty="0" smtClean="0"/>
              <a:t> 26:8; 137:5-6</a:t>
            </a:r>
          </a:p>
          <a:p>
            <a:r>
              <a:rPr lang="en-GB" sz="2400" dirty="0" smtClean="0"/>
              <a:t>Meter: 6.6.8.6.</a:t>
            </a:r>
            <a:r>
              <a:rPr lang="en-GB" sz="2400" dirty="0" smtClean="0"/>
              <a:t>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 love Thy kingdom, Lord,</a:t>
            </a:r>
          </a:p>
          <a:p>
            <a:pPr marL="742950" indent="-742950"/>
            <a:r>
              <a:rPr lang="en-GB" dirty="0" smtClean="0"/>
              <a:t>The place of </a:t>
            </a:r>
            <a:r>
              <a:rPr lang="en-GB" dirty="0" err="1" smtClean="0"/>
              <a:t>Thine</a:t>
            </a:r>
            <a:r>
              <a:rPr lang="en-GB" dirty="0" smtClean="0"/>
              <a:t> abode,</a:t>
            </a:r>
          </a:p>
          <a:p>
            <a:pPr marL="742950" indent="-742950"/>
            <a:r>
              <a:rPr lang="en-GB" dirty="0" smtClean="0"/>
              <a:t>The church our blest Redeemer saved</a:t>
            </a:r>
          </a:p>
          <a:p>
            <a:pPr marL="742950" indent="-742950"/>
            <a:r>
              <a:rPr lang="en-GB" dirty="0" smtClean="0"/>
              <a:t>With His own precious blood.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love Thy church, O God;</a:t>
            </a:r>
          </a:p>
          <a:p>
            <a:r>
              <a:rPr lang="en-GB" dirty="0" smtClean="0"/>
              <a:t>Her walls before Thee stand,</a:t>
            </a:r>
          </a:p>
          <a:p>
            <a:r>
              <a:rPr lang="en-GB" dirty="0" smtClean="0"/>
              <a:t>Dear as the apple of </a:t>
            </a:r>
            <a:r>
              <a:rPr lang="en-GB" dirty="0" err="1" smtClean="0"/>
              <a:t>Thine</a:t>
            </a:r>
            <a:r>
              <a:rPr lang="en-GB" dirty="0" smtClean="0"/>
              <a:t> eye,</a:t>
            </a:r>
          </a:p>
          <a:p>
            <a:r>
              <a:rPr lang="en-GB" dirty="0" smtClean="0"/>
              <a:t>And graven on Thy hand.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her my tears shall fall;</a:t>
            </a:r>
          </a:p>
          <a:p>
            <a:r>
              <a:rPr lang="en-GB" dirty="0" smtClean="0"/>
              <a:t>For her my prayers ascend;</a:t>
            </a:r>
          </a:p>
          <a:p>
            <a:r>
              <a:rPr lang="en-GB" dirty="0" smtClean="0"/>
              <a:t>To her my cares and toils be </a:t>
            </a:r>
            <a:r>
              <a:rPr lang="en-GB" dirty="0" err="1" smtClean="0"/>
              <a:t>giv'n</a:t>
            </a:r>
            <a:r>
              <a:rPr lang="en-GB" dirty="0" smtClean="0"/>
              <a:t>,</a:t>
            </a:r>
          </a:p>
          <a:p>
            <a:r>
              <a:rPr lang="en-GB" dirty="0" smtClean="0"/>
              <a:t>Till toils and cares shall end.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Beyond my highest joy</a:t>
            </a:r>
          </a:p>
          <a:p>
            <a:r>
              <a:rPr lang="en-GB" dirty="0" smtClean="0"/>
              <a:t>I prize her </a:t>
            </a:r>
            <a:r>
              <a:rPr lang="en-GB" dirty="0" err="1" smtClean="0"/>
              <a:t>heav'nly</a:t>
            </a:r>
            <a:r>
              <a:rPr lang="en-GB" dirty="0" smtClean="0"/>
              <a:t> ways,</a:t>
            </a:r>
          </a:p>
          <a:p>
            <a:r>
              <a:rPr lang="en-GB" dirty="0" smtClean="0"/>
              <a:t>Her sweet communion, solemn vows,</a:t>
            </a:r>
          </a:p>
          <a:p>
            <a:r>
              <a:rPr lang="en-GB" dirty="0" smtClean="0"/>
              <a:t>Her hymns of love and praise.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Sure as Thy truth shall last,</a:t>
            </a:r>
          </a:p>
          <a:p>
            <a:r>
              <a:rPr lang="en-GB" dirty="0" smtClean="0"/>
              <a:t>To Zion shall be </a:t>
            </a:r>
            <a:r>
              <a:rPr lang="en-GB" dirty="0" err="1" smtClean="0"/>
              <a:t>giv'n</a:t>
            </a:r>
            <a:endParaRPr lang="en-GB" dirty="0" smtClean="0"/>
          </a:p>
          <a:p>
            <a:r>
              <a:rPr lang="en-GB" dirty="0" smtClean="0"/>
              <a:t>The brightest glories earth can yield,</a:t>
            </a:r>
          </a:p>
          <a:p>
            <a:r>
              <a:rPr lang="en-GB" dirty="0" smtClean="0"/>
              <a:t>And brighter bliss of Heav'n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151</Words>
  <Application>Microsoft Office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 Love Thy Kingdom, Lord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377</cp:revision>
  <dcterms:created xsi:type="dcterms:W3CDTF">2015-12-30T21:15:25Z</dcterms:created>
  <dcterms:modified xsi:type="dcterms:W3CDTF">2016-01-10T14:15:51Z</dcterms:modified>
</cp:coreProperties>
</file>