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Free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Barney E. Warren</a:t>
            </a:r>
          </a:p>
          <a:p>
            <a:r>
              <a:rPr lang="en-GB" sz="2400" dirty="0" err="1" smtClean="0"/>
              <a:t>Scripture:Romans</a:t>
            </a:r>
            <a:r>
              <a:rPr lang="en-GB" sz="2400" dirty="0" smtClean="0"/>
              <a:t> 6:22</a:t>
            </a:r>
          </a:p>
          <a:p>
            <a:r>
              <a:rPr lang="en-GB" sz="2400" dirty="0" smtClean="0"/>
              <a:t>Meter: </a:t>
            </a:r>
            <a:r>
              <a:rPr lang="en-GB" sz="2400" dirty="0" smtClean="0"/>
              <a:t>9.9.12.9.6.8.12.9.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 am free in the all-cleansing blood,</a:t>
            </a:r>
          </a:p>
          <a:p>
            <a:pPr marL="742950" indent="-742950"/>
            <a:r>
              <a:rPr lang="en-GB" dirty="0" smtClean="0"/>
              <a:t>Oh, the sweet flowing tide in my soul,</a:t>
            </a:r>
          </a:p>
          <a:p>
            <a:pPr marL="742950" indent="-742950"/>
            <a:r>
              <a:rPr lang="en-GB" dirty="0" smtClean="0"/>
              <a:t>Ever keeping me white, in the city of light!</a:t>
            </a:r>
          </a:p>
          <a:p>
            <a:pPr marL="742950" indent="-742950"/>
            <a:r>
              <a:rPr lang="en-GB" dirty="0" smtClean="0"/>
              <a:t>Blessed Jesus, in Thee I am whole.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the blood of Jesus!</a:t>
            </a:r>
          </a:p>
          <a:p>
            <a:r>
              <a:rPr lang="en-GB" dirty="0" smtClean="0"/>
              <a:t>Precious blood of the cross I see;</a:t>
            </a:r>
          </a:p>
          <a:p>
            <a:r>
              <a:rPr lang="en-GB" dirty="0" smtClean="0"/>
              <a:t>It is keeping me pure, for the promise is sure,</a:t>
            </a:r>
          </a:p>
          <a:p>
            <a:r>
              <a:rPr lang="en-GB" dirty="0" smtClean="0"/>
              <a:t>Praise the Lord, O my soul! I am free.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free, what a wonderful thought!</a:t>
            </a:r>
          </a:p>
          <a:p>
            <a:r>
              <a:rPr lang="en-GB" dirty="0" smtClean="0"/>
              <a:t>It is filling my soul every day,</a:t>
            </a:r>
          </a:p>
          <a:p>
            <a:r>
              <a:rPr lang="en-GB" dirty="0" smtClean="0"/>
              <a:t>There's a voice speaking deep in my heart ever sweet,</a:t>
            </a:r>
          </a:p>
          <a:p>
            <a:r>
              <a:rPr lang="en-GB" dirty="0" smtClean="0"/>
              <a:t>"I will guide you along in the way."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the blood of Jesus!</a:t>
            </a:r>
          </a:p>
          <a:p>
            <a:r>
              <a:rPr lang="en-GB" dirty="0" smtClean="0"/>
              <a:t>Precious blood of the cross I see;</a:t>
            </a:r>
          </a:p>
          <a:p>
            <a:r>
              <a:rPr lang="en-GB" dirty="0" smtClean="0"/>
              <a:t>It is keeping me pure, for the promise is sure,</a:t>
            </a:r>
          </a:p>
          <a:p>
            <a:r>
              <a:rPr lang="en-GB" dirty="0" smtClean="0"/>
              <a:t>Praise the Lord, O my soul! I am free.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"I am free" is the song I will sing</a:t>
            </a:r>
          </a:p>
          <a:p>
            <a:r>
              <a:rPr lang="en-GB" dirty="0" smtClean="0"/>
              <a:t>As I march on this beautiful way;</a:t>
            </a:r>
          </a:p>
          <a:p>
            <a:r>
              <a:rPr lang="en-GB" dirty="0" smtClean="0"/>
              <a:t>Oh, my heart doth abound with the joy I have found,</a:t>
            </a:r>
          </a:p>
          <a:p>
            <a:r>
              <a:rPr lang="en-GB" dirty="0" smtClean="0"/>
              <a:t>In His </a:t>
            </a:r>
            <a:r>
              <a:rPr lang="en-GB" dirty="0" err="1" smtClean="0"/>
              <a:t>favor</a:t>
            </a:r>
            <a:r>
              <a:rPr lang="en-GB" dirty="0" smtClean="0"/>
              <a:t> divine I will stay.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the blood of Jesus!</a:t>
            </a:r>
          </a:p>
          <a:p>
            <a:r>
              <a:rPr lang="en-GB" dirty="0" smtClean="0"/>
              <a:t>Precious blood of the cross I see;</a:t>
            </a:r>
          </a:p>
          <a:p>
            <a:r>
              <a:rPr lang="en-GB" dirty="0" smtClean="0"/>
              <a:t>It is keeping me pure, for the promise is sure,</a:t>
            </a:r>
          </a:p>
          <a:p>
            <a:r>
              <a:rPr lang="en-GB" dirty="0" smtClean="0"/>
              <a:t>Praise the Lord, O my soul! I am free.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am free from the bondage of sin,</a:t>
            </a:r>
          </a:p>
          <a:p>
            <a:r>
              <a:rPr lang="en-GB" dirty="0" smtClean="0"/>
              <a:t>And the hope of my soul's ever fair,</a:t>
            </a:r>
          </a:p>
          <a:p>
            <a:r>
              <a:rPr lang="en-GB" dirty="0" smtClean="0"/>
              <a:t>I shall dwell where they sing of my </a:t>
            </a:r>
            <a:r>
              <a:rPr lang="en-GB" dirty="0" err="1" smtClean="0"/>
              <a:t>Savior</a:t>
            </a:r>
            <a:r>
              <a:rPr lang="en-GB" dirty="0" smtClean="0"/>
              <a:t> and King,</a:t>
            </a:r>
          </a:p>
          <a:p>
            <a:r>
              <a:rPr lang="en-GB" dirty="0" smtClean="0"/>
              <a:t>In a mansion of light over there.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the blood of Jesus!</a:t>
            </a:r>
          </a:p>
          <a:p>
            <a:r>
              <a:rPr lang="en-GB" dirty="0" smtClean="0"/>
              <a:t>Precious blood of the cross I see;</a:t>
            </a:r>
          </a:p>
          <a:p>
            <a:r>
              <a:rPr lang="en-GB" dirty="0" smtClean="0"/>
              <a:t>It is keeping me pure, for the promise is sure,</a:t>
            </a:r>
          </a:p>
          <a:p>
            <a:r>
              <a:rPr lang="en-GB" dirty="0" smtClean="0"/>
              <a:t>Praise the Lord, O my soul! I am free.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334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Am Free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349</cp:revision>
  <dcterms:created xsi:type="dcterms:W3CDTF">2015-12-30T21:15:25Z</dcterms:created>
  <dcterms:modified xsi:type="dcterms:W3CDTF">2016-01-10T11:07:25Z</dcterms:modified>
</cp:coreProperties>
</file>