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Hosanna(Praise is rising)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Brenton</a:t>
            </a:r>
            <a:r>
              <a:rPr lang="en-GB" sz="2400" dirty="0" smtClean="0"/>
              <a:t> Brown, Paul </a:t>
            </a:r>
            <a:r>
              <a:rPr lang="en-GB" sz="2400" dirty="0" err="1" smtClean="0"/>
              <a:t>Baloche</a:t>
            </a:r>
            <a:endParaRPr lang="en-GB" sz="2400" dirty="0" smtClean="0"/>
          </a:p>
          <a:p>
            <a:r>
              <a:rPr lang="en-GB" sz="2400" dirty="0" err="1" smtClean="0"/>
              <a:t>ThankYou</a:t>
            </a:r>
            <a:r>
              <a:rPr lang="en-GB" sz="2400" dirty="0" smtClean="0"/>
              <a:t> Music </a:t>
            </a:r>
          </a:p>
          <a:p>
            <a:r>
              <a:rPr lang="en-GB" sz="2400" dirty="0" smtClean="0"/>
              <a:t>CCLI #: 4662491 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Praise is rising, eyes are turning to You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we </a:t>
            </a:r>
            <a:r>
              <a:rPr lang="en-GB" dirty="0" smtClean="0"/>
              <a:t>turn to You</a:t>
            </a:r>
          </a:p>
          <a:p>
            <a:pPr marL="742950" indent="-742950"/>
            <a:r>
              <a:rPr lang="en-GB" dirty="0" smtClean="0"/>
              <a:t>Hope is stirring, hearts are yearning for You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we </a:t>
            </a:r>
            <a:r>
              <a:rPr lang="en-GB" dirty="0" smtClean="0"/>
              <a:t>long for You</a:t>
            </a:r>
          </a:p>
          <a:p>
            <a:pPr marL="742950" indent="-742950"/>
            <a:r>
              <a:rPr lang="en-GB" dirty="0" smtClean="0"/>
              <a:t>'Cause when we see You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we </a:t>
            </a:r>
            <a:r>
              <a:rPr lang="en-GB" dirty="0" smtClean="0"/>
              <a:t>find strength to face the day</a:t>
            </a:r>
          </a:p>
          <a:p>
            <a:pPr marL="742950" indent="-742950"/>
            <a:r>
              <a:rPr lang="en-GB" dirty="0" smtClean="0"/>
              <a:t>In Your Presence all our fears are washed away, washed away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Hosanna, hosanna</a:t>
            </a:r>
          </a:p>
          <a:p>
            <a:r>
              <a:rPr lang="en-GB" dirty="0" smtClean="0"/>
              <a:t>You are the God Who saves us</a:t>
            </a:r>
            <a:r>
              <a:rPr lang="en-GB" dirty="0" smtClean="0"/>
              <a:t>,</a:t>
            </a:r>
          </a:p>
          <a:p>
            <a:r>
              <a:rPr lang="en-GB" dirty="0" smtClean="0"/>
              <a:t>worthy </a:t>
            </a:r>
            <a:r>
              <a:rPr lang="en-GB" dirty="0" smtClean="0"/>
              <a:t>of all our praises</a:t>
            </a:r>
          </a:p>
          <a:p>
            <a:r>
              <a:rPr lang="en-GB" dirty="0" smtClean="0"/>
              <a:t>Hosanna, hosanna</a:t>
            </a:r>
          </a:p>
          <a:p>
            <a:r>
              <a:rPr lang="en-GB" dirty="0" smtClean="0"/>
              <a:t>Come have Your way among us</a:t>
            </a:r>
          </a:p>
          <a:p>
            <a:r>
              <a:rPr lang="en-GB" dirty="0" smtClean="0"/>
              <a:t>We welcome You here, Lord Jesus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Hear the sound of hearts returning to You</a:t>
            </a:r>
            <a:r>
              <a:rPr lang="en-GB" dirty="0" smtClean="0"/>
              <a:t>,</a:t>
            </a:r>
          </a:p>
          <a:p>
            <a:r>
              <a:rPr lang="en-GB" dirty="0" smtClean="0"/>
              <a:t>we </a:t>
            </a:r>
            <a:r>
              <a:rPr lang="en-GB" dirty="0" smtClean="0"/>
              <a:t>turn to You</a:t>
            </a:r>
          </a:p>
          <a:p>
            <a:r>
              <a:rPr lang="en-GB" dirty="0" smtClean="0"/>
              <a:t>In Your Kingdom broken lives are made new</a:t>
            </a:r>
            <a:r>
              <a:rPr lang="en-GB" dirty="0" smtClean="0"/>
              <a:t>,</a:t>
            </a:r>
          </a:p>
          <a:p>
            <a:r>
              <a:rPr lang="en-GB" dirty="0" smtClean="0"/>
              <a:t>You </a:t>
            </a:r>
            <a:r>
              <a:rPr lang="en-GB" dirty="0" smtClean="0"/>
              <a:t>make us new</a:t>
            </a:r>
          </a:p>
          <a:p>
            <a:r>
              <a:rPr lang="en-GB" dirty="0" smtClean="0"/>
              <a:t>'Cause when we see You</a:t>
            </a:r>
            <a:r>
              <a:rPr lang="en-GB" dirty="0" smtClean="0"/>
              <a:t>,</a:t>
            </a:r>
          </a:p>
          <a:p>
            <a:r>
              <a:rPr lang="en-GB" dirty="0" smtClean="0"/>
              <a:t>we </a:t>
            </a:r>
            <a:r>
              <a:rPr lang="en-GB" dirty="0" smtClean="0"/>
              <a:t>find strength to face the day</a:t>
            </a:r>
          </a:p>
          <a:p>
            <a:r>
              <a:rPr lang="en-GB" dirty="0" smtClean="0"/>
              <a:t>In Your Presence all our fears are washed away, washed away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Hosanna, hosanna</a:t>
            </a:r>
          </a:p>
          <a:p>
            <a:r>
              <a:rPr lang="en-GB" dirty="0" smtClean="0"/>
              <a:t>You are the God Who saves us</a:t>
            </a:r>
            <a:r>
              <a:rPr lang="en-GB" dirty="0" smtClean="0"/>
              <a:t>,</a:t>
            </a:r>
          </a:p>
          <a:p>
            <a:r>
              <a:rPr lang="en-GB" dirty="0" smtClean="0"/>
              <a:t>worthy </a:t>
            </a:r>
            <a:r>
              <a:rPr lang="en-GB" dirty="0" smtClean="0"/>
              <a:t>of all our praises</a:t>
            </a:r>
          </a:p>
          <a:p>
            <a:r>
              <a:rPr lang="en-GB" dirty="0" smtClean="0"/>
              <a:t>Hosanna, hosanna</a:t>
            </a:r>
          </a:p>
          <a:p>
            <a:r>
              <a:rPr lang="en-GB" dirty="0" smtClean="0"/>
              <a:t>Come have Your way among us</a:t>
            </a:r>
          </a:p>
          <a:p>
            <a:r>
              <a:rPr lang="en-GB" dirty="0" smtClean="0"/>
              <a:t>We welcome You here, Lord Jesus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'Cause when we see You</a:t>
            </a:r>
            <a:r>
              <a:rPr lang="en-GB" dirty="0" smtClean="0"/>
              <a:t>,</a:t>
            </a:r>
          </a:p>
          <a:p>
            <a:r>
              <a:rPr lang="en-GB" dirty="0" smtClean="0"/>
              <a:t>we </a:t>
            </a:r>
            <a:r>
              <a:rPr lang="en-GB" dirty="0" smtClean="0"/>
              <a:t>find strength to face the day</a:t>
            </a:r>
          </a:p>
          <a:p>
            <a:r>
              <a:rPr lang="en-GB" dirty="0" smtClean="0"/>
              <a:t>In Your Presence all our fears are washed away</a:t>
            </a:r>
          </a:p>
          <a:p>
            <a:r>
              <a:rPr lang="en-GB" dirty="0" smtClean="0"/>
              <a:t>'Cause when we see You</a:t>
            </a:r>
            <a:r>
              <a:rPr lang="en-GB" dirty="0" smtClean="0"/>
              <a:t>,</a:t>
            </a:r>
          </a:p>
          <a:p>
            <a:r>
              <a:rPr lang="en-GB" dirty="0" smtClean="0"/>
              <a:t>we </a:t>
            </a:r>
            <a:r>
              <a:rPr lang="en-GB" dirty="0" smtClean="0"/>
              <a:t>find strength to face the day</a:t>
            </a:r>
          </a:p>
          <a:p>
            <a:r>
              <a:rPr lang="en-GB" dirty="0" smtClean="0"/>
              <a:t>In Your Presence all our fears are washed away, washed away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Hosanna, hosanna</a:t>
            </a:r>
          </a:p>
          <a:p>
            <a:r>
              <a:rPr lang="en-GB" dirty="0" smtClean="0"/>
              <a:t>You are the God Who saves us, worthy of all our praises</a:t>
            </a:r>
          </a:p>
          <a:p>
            <a:r>
              <a:rPr lang="en-GB" dirty="0" smtClean="0"/>
              <a:t>Hosanna, hosanna</a:t>
            </a:r>
          </a:p>
          <a:p>
            <a:r>
              <a:rPr lang="en-GB" dirty="0" smtClean="0"/>
              <a:t>Come have Your way among us</a:t>
            </a:r>
          </a:p>
          <a:p>
            <a:r>
              <a:rPr lang="en-GB" dirty="0" smtClean="0"/>
              <a:t>We welcome You here, Lord Jesus</a:t>
            </a:r>
          </a:p>
          <a:p>
            <a:r>
              <a:rPr lang="en-GB" dirty="0" smtClean="0"/>
              <a:t>(Repeat)</a:t>
            </a:r>
          </a:p>
          <a:p>
            <a:r>
              <a:rPr lang="en-GB" dirty="0" smtClean="0"/>
              <a:t>Hosanna, hosanna</a:t>
            </a:r>
          </a:p>
          <a:p>
            <a:r>
              <a:rPr lang="en-GB" smtClean="0"/>
              <a:t>Hosanna</a:t>
            </a:r>
            <a:r>
              <a:rPr lang="en-GB" smtClean="0"/>
              <a:t>, </a:t>
            </a:r>
            <a:r>
              <a:rPr lang="en-GB" smtClean="0"/>
              <a:t>hosanna 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273</Words>
  <Application>Microsoft Office PowerPoint</Application>
  <PresentationFormat>On-screen Show (16:9)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Hosanna(Praise is rising)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338</cp:revision>
  <dcterms:created xsi:type="dcterms:W3CDTF">2015-12-30T21:15:25Z</dcterms:created>
  <dcterms:modified xsi:type="dcterms:W3CDTF">2016-01-09T16:39:15Z</dcterms:modified>
</cp:coreProperties>
</file>