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7" r:id="rId8"/>
    <p:sldId id="264" r:id="rId9"/>
    <p:sldId id="26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Is Coming Again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 and Music: Mabel Camp, 1913.</a:t>
            </a:r>
          </a:p>
          <a:p>
            <a:r>
              <a:rPr lang="fr-FR" sz="2400" dirty="0" smtClean="0"/>
              <a:t>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Lift up your heads, pilgrims </a:t>
            </a:r>
            <a:r>
              <a:rPr lang="en-GB" dirty="0" err="1" smtClean="0"/>
              <a:t>aweary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See day's approach now crimson the sky;</a:t>
            </a:r>
          </a:p>
          <a:p>
            <a:pPr marL="742950" indent="-742950"/>
            <a:r>
              <a:rPr lang="en-GB" dirty="0" smtClean="0"/>
              <a:t>Night shadows flee, and your Beloved,</a:t>
            </a:r>
          </a:p>
          <a:p>
            <a:pPr marL="742950" indent="-742950"/>
            <a:r>
              <a:rPr lang="en-GB" dirty="0" smtClean="0"/>
              <a:t>Awaited with longing, at last </a:t>
            </a:r>
            <a:r>
              <a:rPr lang="en-GB" dirty="0" err="1" smtClean="0"/>
              <a:t>draweth</a:t>
            </a:r>
            <a:r>
              <a:rPr lang="en-GB" dirty="0" smtClean="0"/>
              <a:t> nigh.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He is coming again, He is coming again,</a:t>
            </a:r>
          </a:p>
          <a:p>
            <a:r>
              <a:rPr lang="en-GB" dirty="0" smtClean="0"/>
              <a:t>The very same Jesus, rejected of men;</a:t>
            </a:r>
          </a:p>
          <a:p>
            <a:r>
              <a:rPr lang="en-GB" dirty="0" smtClean="0"/>
              <a:t>He is coming again, He is coming again,</a:t>
            </a:r>
          </a:p>
          <a:p>
            <a:r>
              <a:rPr lang="en-GB" dirty="0" smtClean="0"/>
              <a:t>With power and great glory, He is coming again!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Dark was the night, sin warred against us;</a:t>
            </a:r>
          </a:p>
          <a:p>
            <a:r>
              <a:rPr lang="en-GB" dirty="0" smtClean="0"/>
              <a:t>Heavy the load of sorrow we bore;</a:t>
            </a:r>
          </a:p>
          <a:p>
            <a:r>
              <a:rPr lang="en-GB" dirty="0" smtClean="0"/>
              <a:t>But now we see signs of His coming;</a:t>
            </a:r>
          </a:p>
          <a:p>
            <a:r>
              <a:rPr lang="en-GB" dirty="0" smtClean="0"/>
              <a:t>Our hearts glow within us, joy's cup </a:t>
            </a:r>
            <a:r>
              <a:rPr lang="en-GB" dirty="0" err="1" smtClean="0"/>
              <a:t>runneth</a:t>
            </a:r>
            <a:r>
              <a:rPr lang="en-GB" dirty="0" smtClean="0"/>
              <a:t> o'er!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He is coming again, He is coming again,</a:t>
            </a:r>
          </a:p>
          <a:p>
            <a:r>
              <a:rPr lang="en-GB" dirty="0" smtClean="0"/>
              <a:t>The very same Jesus, rejected of men;</a:t>
            </a:r>
          </a:p>
          <a:p>
            <a:r>
              <a:rPr lang="en-GB" dirty="0" smtClean="0"/>
              <a:t>He is coming again, He is coming again,</a:t>
            </a:r>
          </a:p>
          <a:p>
            <a:r>
              <a:rPr lang="en-GB" dirty="0" smtClean="0"/>
              <a:t>With power and great glory, He is coming again!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blessed hope! O blissful promise!</a:t>
            </a:r>
          </a:p>
          <a:p>
            <a:r>
              <a:rPr lang="en-GB" dirty="0" smtClean="0"/>
              <a:t>Filling our hearts with rapture divine;</a:t>
            </a:r>
          </a:p>
          <a:p>
            <a:r>
              <a:rPr lang="en-GB" dirty="0" smtClean="0"/>
              <a:t>O day of days! Hail Thy appearing!</a:t>
            </a:r>
          </a:p>
          <a:p>
            <a:r>
              <a:rPr lang="en-GB" dirty="0" smtClean="0"/>
              <a:t>Thy transcendent glory forever shall shine.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He is coming again, He is coming again,</a:t>
            </a:r>
          </a:p>
          <a:p>
            <a:r>
              <a:rPr lang="en-GB" dirty="0" smtClean="0"/>
              <a:t>The very same Jesus, rejected of men;</a:t>
            </a:r>
          </a:p>
          <a:p>
            <a:r>
              <a:rPr lang="en-GB" dirty="0" smtClean="0"/>
              <a:t>He is coming again, He is coming again,</a:t>
            </a:r>
          </a:p>
          <a:p>
            <a:r>
              <a:rPr lang="en-GB" dirty="0" smtClean="0"/>
              <a:t>With power and great glory, He is coming again!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Even so, come, precious Lord Jesus;</a:t>
            </a:r>
          </a:p>
          <a:p>
            <a:r>
              <a:rPr lang="en-GB" dirty="0" smtClean="0"/>
              <a:t>Creation waits redemption to see;</a:t>
            </a:r>
          </a:p>
          <a:p>
            <a:r>
              <a:rPr lang="en-GB" dirty="0" smtClean="0"/>
              <a:t>Caught up in clouds, soon we shall meet Thee;</a:t>
            </a:r>
          </a:p>
          <a:p>
            <a:r>
              <a:rPr lang="en-GB" dirty="0" smtClean="0"/>
              <a:t>O blessed assurance, forever with Thee!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He is coming again, He is coming again,</a:t>
            </a:r>
          </a:p>
          <a:p>
            <a:r>
              <a:rPr lang="en-GB" dirty="0" smtClean="0"/>
              <a:t>The very same Jesus, rejected of men;</a:t>
            </a:r>
          </a:p>
          <a:p>
            <a:r>
              <a:rPr lang="en-GB" dirty="0" smtClean="0"/>
              <a:t>He is coming again, He is coming again,</a:t>
            </a:r>
          </a:p>
          <a:p>
            <a:r>
              <a:rPr lang="en-GB" dirty="0" smtClean="0"/>
              <a:t>With power and great glory, He is coming again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316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He Is Coming Again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294</cp:revision>
  <dcterms:created xsi:type="dcterms:W3CDTF">2015-12-30T21:15:25Z</dcterms:created>
  <dcterms:modified xsi:type="dcterms:W3CDTF">2016-01-08T20:35:41Z</dcterms:modified>
</cp:coreProperties>
</file>