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Hail the Day That Sees Him Rise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Charles Wesley, 1742. </a:t>
            </a:r>
          </a:p>
          <a:p>
            <a:r>
              <a:rPr lang="en-GB" sz="2400" dirty="0" smtClean="0"/>
              <a:t>Music: Robert Williams, 1817.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Hail the day that sees Him rise,</a:t>
            </a:r>
          </a:p>
          <a:p>
            <a:pPr marL="742950" indent="-742950"/>
            <a:r>
              <a:rPr lang="en-GB" dirty="0" smtClean="0"/>
              <a:t>Glorious, to His native skies!</a:t>
            </a:r>
          </a:p>
          <a:p>
            <a:pPr marL="742950" indent="-742950"/>
            <a:r>
              <a:rPr lang="en-GB" dirty="0" smtClean="0"/>
              <a:t>Christ, awhile to mortals given,</a:t>
            </a:r>
          </a:p>
          <a:p>
            <a:pPr marL="742950" indent="-742950"/>
            <a:r>
              <a:rPr lang="en-GB" dirty="0" smtClean="0"/>
              <a:t>Enters now the gates of heaven.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There the glorious triumph waits:</a:t>
            </a:r>
          </a:p>
          <a:p>
            <a:r>
              <a:rPr lang="en-GB" dirty="0" smtClean="0"/>
              <a:t>Lift your heads, eternal gates!</a:t>
            </a:r>
          </a:p>
          <a:p>
            <a:r>
              <a:rPr lang="en-GB" dirty="0" smtClean="0"/>
              <a:t>Christ hath vanquished death and sin;</a:t>
            </a:r>
          </a:p>
          <a:p>
            <a:r>
              <a:rPr lang="en-GB" dirty="0" smtClean="0"/>
              <a:t>Take the King of glory in.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Still for us He intercedes,</a:t>
            </a:r>
          </a:p>
          <a:p>
            <a:r>
              <a:rPr lang="en-GB" dirty="0" smtClean="0"/>
              <a:t>His prevailing death He pleads;</a:t>
            </a:r>
          </a:p>
          <a:p>
            <a:r>
              <a:rPr lang="en-GB" dirty="0" smtClean="0"/>
              <a:t>Near Himself prepares our place,</a:t>
            </a:r>
          </a:p>
          <a:p>
            <a:r>
              <a:rPr lang="en-GB" dirty="0" smtClean="0"/>
              <a:t>Great Forerunner of our race.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Master, will we ever say,</a:t>
            </a:r>
          </a:p>
          <a:p>
            <a:r>
              <a:rPr lang="en-GB" dirty="0" smtClean="0"/>
              <a:t>Taken from our Head today,</a:t>
            </a:r>
          </a:p>
          <a:p>
            <a:r>
              <a:rPr lang="en-GB" dirty="0" smtClean="0"/>
              <a:t>See Thy faithful servants, see,</a:t>
            </a:r>
          </a:p>
          <a:p>
            <a:r>
              <a:rPr lang="en-GB" dirty="0" smtClean="0"/>
              <a:t>Ever gazing up to Thee!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Grant, though parted from our sight,</a:t>
            </a:r>
          </a:p>
          <a:p>
            <a:r>
              <a:rPr lang="en-GB" dirty="0" smtClean="0"/>
              <a:t>High above yon azure height,</a:t>
            </a:r>
          </a:p>
          <a:p>
            <a:r>
              <a:rPr lang="en-GB" dirty="0" smtClean="0"/>
              <a:t>Grant, our hearts may thither rise,</a:t>
            </a:r>
          </a:p>
          <a:p>
            <a:r>
              <a:rPr lang="en-GB" dirty="0" smtClean="0"/>
              <a:t>Following Thee beyond the skies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167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Hail the Day That Sees Him Rise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279</cp:revision>
  <dcterms:created xsi:type="dcterms:W3CDTF">2015-12-30T21:15:25Z</dcterms:created>
  <dcterms:modified xsi:type="dcterms:W3CDTF">2016-01-08T20:03:37Z</dcterms:modified>
</cp:coreProperties>
</file>