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Guide Me, O Thou Great Jehovah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William </a:t>
            </a:r>
            <a:r>
              <a:rPr lang="en-GB" sz="2400" dirty="0" smtClean="0"/>
              <a:t>Williams, </a:t>
            </a:r>
            <a:r>
              <a:rPr lang="en-GB" sz="2400" dirty="0" err="1" smtClean="0"/>
              <a:t>Scripture:Exodus</a:t>
            </a:r>
            <a:r>
              <a:rPr lang="en-GB" sz="2400" dirty="0" smtClean="0"/>
              <a:t> </a:t>
            </a:r>
            <a:r>
              <a:rPr lang="en-GB" sz="2400" dirty="0" smtClean="0"/>
              <a:t>13:21</a:t>
            </a:r>
          </a:p>
          <a:p>
            <a:r>
              <a:rPr lang="en-GB" sz="2400" dirty="0" smtClean="0"/>
              <a:t>Meter: 8.7.8.7.8.7.7, 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Guide me, O Thou great </a:t>
            </a:r>
            <a:r>
              <a:rPr lang="en-GB" dirty="0" smtClean="0"/>
              <a:t>Jehovah</a:t>
            </a:r>
            <a:r>
              <a:rPr lang="en-GB" dirty="0" smtClean="0"/>
              <a:t>, </a:t>
            </a:r>
          </a:p>
          <a:p>
            <a:pPr marL="742950" indent="-742950"/>
            <a:r>
              <a:rPr lang="en-GB" dirty="0" smtClean="0"/>
              <a:t>Pilgrim through this barren land;</a:t>
            </a:r>
          </a:p>
          <a:p>
            <a:pPr marL="742950" indent="-742950"/>
            <a:r>
              <a:rPr lang="en-GB" dirty="0" smtClean="0"/>
              <a:t>I am weak, but Thou art mighty,</a:t>
            </a:r>
          </a:p>
          <a:p>
            <a:pPr marL="742950" indent="-742950"/>
            <a:r>
              <a:rPr lang="en-GB" dirty="0" smtClean="0"/>
              <a:t>Hold me with Thy </a:t>
            </a:r>
            <a:r>
              <a:rPr lang="en-GB" dirty="0" err="1" smtClean="0"/>
              <a:t>pow'rful</a:t>
            </a:r>
            <a:r>
              <a:rPr lang="en-GB" dirty="0" smtClean="0"/>
              <a:t> hand.</a:t>
            </a:r>
          </a:p>
          <a:p>
            <a:pPr marL="742950" indent="-742950"/>
            <a:r>
              <a:rPr lang="en-GB" dirty="0" smtClean="0"/>
              <a:t>Bread of heaven, Bread of heaven,</a:t>
            </a:r>
          </a:p>
          <a:p>
            <a:pPr marL="742950" indent="-742950"/>
            <a:r>
              <a:rPr lang="en-GB" dirty="0" smtClean="0"/>
              <a:t>Feed me till I want no more;</a:t>
            </a:r>
          </a:p>
          <a:p>
            <a:pPr marL="742950" indent="-742950"/>
            <a:r>
              <a:rPr lang="en-GB" dirty="0" smtClean="0"/>
              <a:t>Feed me till I want no more.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Open now the crystal fountain,</a:t>
            </a:r>
          </a:p>
          <a:p>
            <a:r>
              <a:rPr lang="en-GB" dirty="0" smtClean="0"/>
              <a:t>Whence the healing stream doth flow;</a:t>
            </a:r>
          </a:p>
          <a:p>
            <a:r>
              <a:rPr lang="en-GB" dirty="0" smtClean="0"/>
              <a:t>Let the fire and cloudy pillar</a:t>
            </a:r>
          </a:p>
          <a:p>
            <a:r>
              <a:rPr lang="en-GB" dirty="0" smtClean="0"/>
              <a:t>Lead me all my journey through.</a:t>
            </a:r>
          </a:p>
          <a:p>
            <a:r>
              <a:rPr lang="en-GB" dirty="0" smtClean="0"/>
              <a:t>Strong </a:t>
            </a:r>
            <a:r>
              <a:rPr lang="en-GB" dirty="0" err="1" smtClean="0"/>
              <a:t>Deliv'rer</a:t>
            </a:r>
            <a:r>
              <a:rPr lang="en-GB" dirty="0" smtClean="0"/>
              <a:t>, strong </a:t>
            </a:r>
            <a:r>
              <a:rPr lang="en-GB" dirty="0" err="1" smtClean="0"/>
              <a:t>Deliv'rer</a:t>
            </a:r>
            <a:r>
              <a:rPr lang="en-GB" dirty="0" smtClean="0"/>
              <a:t>,</a:t>
            </a:r>
          </a:p>
          <a:p>
            <a:r>
              <a:rPr lang="en-GB" dirty="0" smtClean="0"/>
              <a:t>Be Thou still my Strength and Shield;</a:t>
            </a:r>
          </a:p>
          <a:p>
            <a:r>
              <a:rPr lang="en-GB" dirty="0" smtClean="0"/>
              <a:t>Be Thou still my Strength and Shield.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Lord, I trust Thy mighty power,</a:t>
            </a:r>
          </a:p>
          <a:p>
            <a:r>
              <a:rPr lang="en-GB" dirty="0" smtClean="0"/>
              <a:t>Wondrous are Thy works of old;</a:t>
            </a:r>
          </a:p>
          <a:p>
            <a:r>
              <a:rPr lang="en-GB" dirty="0" smtClean="0"/>
              <a:t>Thou </a:t>
            </a:r>
            <a:r>
              <a:rPr lang="en-GB" dirty="0" err="1" smtClean="0"/>
              <a:t>deliver'st</a:t>
            </a:r>
            <a:r>
              <a:rPr lang="en-GB" dirty="0" smtClean="0"/>
              <a:t> </a:t>
            </a:r>
            <a:r>
              <a:rPr lang="en-GB" dirty="0" err="1" smtClean="0"/>
              <a:t>Thine</a:t>
            </a:r>
            <a:r>
              <a:rPr lang="en-GB" dirty="0" smtClean="0"/>
              <a:t> from </a:t>
            </a:r>
            <a:r>
              <a:rPr lang="en-GB" dirty="0" err="1" smtClean="0"/>
              <a:t>thralldom</a:t>
            </a:r>
            <a:r>
              <a:rPr lang="en-GB" dirty="0" smtClean="0"/>
              <a:t>,</a:t>
            </a:r>
          </a:p>
          <a:p>
            <a:r>
              <a:rPr lang="en-GB" dirty="0" smtClean="0"/>
              <a:t>Who for naught themselves had sold:</a:t>
            </a:r>
          </a:p>
          <a:p>
            <a:r>
              <a:rPr lang="en-GB" dirty="0" smtClean="0"/>
              <a:t>Thou didst conquer, Thou didst conquer</a:t>
            </a:r>
          </a:p>
          <a:p>
            <a:r>
              <a:rPr lang="en-GB" dirty="0" smtClean="0"/>
              <a:t>Sin and Satan and the grave,</a:t>
            </a:r>
          </a:p>
          <a:p>
            <a:r>
              <a:rPr lang="en-GB" dirty="0" smtClean="0"/>
              <a:t>Sin and Satan and the grave.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I tread the verge of Jordan,</a:t>
            </a:r>
          </a:p>
          <a:p>
            <a:r>
              <a:rPr lang="en-GB" dirty="0" smtClean="0"/>
              <a:t>Bid my anxious fears subside;</a:t>
            </a:r>
          </a:p>
          <a:p>
            <a:r>
              <a:rPr lang="en-GB" dirty="0" smtClean="0"/>
              <a:t>Death of death and hell's Destruction,</a:t>
            </a:r>
          </a:p>
          <a:p>
            <a:r>
              <a:rPr lang="en-GB" dirty="0" smtClean="0"/>
              <a:t>Land me safe on Canaan's side.</a:t>
            </a:r>
          </a:p>
          <a:p>
            <a:r>
              <a:rPr lang="en-GB" dirty="0" smtClean="0"/>
              <a:t>Songs of praises, songs of praises,</a:t>
            </a:r>
          </a:p>
          <a:p>
            <a:r>
              <a:rPr lang="en-GB" dirty="0" smtClean="0"/>
              <a:t>I will ever give to Thee;</a:t>
            </a:r>
          </a:p>
          <a:p>
            <a:r>
              <a:rPr lang="en-GB" dirty="0" smtClean="0"/>
              <a:t>I will ever give to Thee</a:t>
            </a:r>
            <a:r>
              <a:rPr lang="en-GB" dirty="0" smtClean="0"/>
              <a:t>. </a:t>
            </a:r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221</Words>
  <Application>Microsoft Office PowerPoint</Application>
  <PresentationFormat>On-screen Show (16:9)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Guide Me, O Thou Great Jehovah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273</cp:revision>
  <dcterms:created xsi:type="dcterms:W3CDTF">2015-12-30T21:15:25Z</dcterms:created>
  <dcterms:modified xsi:type="dcterms:W3CDTF">2016-01-08T19:51:56Z</dcterms:modified>
</cp:coreProperties>
</file>