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of Our Fathers, unto Thee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Arthur </a:t>
            </a:r>
            <a:r>
              <a:rPr lang="en-GB" sz="2400" dirty="0" err="1" smtClean="0"/>
              <a:t>Ainger</a:t>
            </a:r>
            <a:r>
              <a:rPr lang="en-GB" sz="2400" dirty="0" smtClean="0"/>
              <a:t>, 1915. </a:t>
            </a:r>
          </a:p>
          <a:p>
            <a:r>
              <a:rPr lang="en-GB" sz="2400" dirty="0" smtClean="0"/>
              <a:t>Music: Sydney Nicholson, 1916. </a:t>
            </a:r>
            <a:r>
              <a:rPr lang="en-GB" sz="2400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God of our fathers, unto Thee</a:t>
            </a:r>
          </a:p>
          <a:p>
            <a:pPr marL="742950" indent="-742950"/>
            <a:r>
              <a:rPr lang="en-GB" dirty="0" smtClean="0"/>
              <a:t>Our fathers cried in danger's hour,</a:t>
            </a:r>
          </a:p>
          <a:p>
            <a:pPr marL="742950" indent="-742950"/>
            <a:r>
              <a:rPr lang="en-GB" dirty="0" smtClean="0"/>
              <a:t>And then Thou </a:t>
            </a:r>
            <a:r>
              <a:rPr lang="en-GB" dirty="0" err="1" smtClean="0"/>
              <a:t>gavest</a:t>
            </a:r>
            <a:r>
              <a:rPr lang="en-GB" dirty="0" smtClean="0"/>
              <a:t> them to see</a:t>
            </a:r>
          </a:p>
          <a:p>
            <a:pPr marL="742950" indent="-742950"/>
            <a:r>
              <a:rPr lang="en-GB" dirty="0" smtClean="0"/>
              <a:t>The acts of </a:t>
            </a:r>
            <a:r>
              <a:rPr lang="en-GB" dirty="0" err="1" smtClean="0"/>
              <a:t>Thine</a:t>
            </a:r>
            <a:r>
              <a:rPr lang="en-GB" dirty="0" smtClean="0"/>
              <a:t> almighty power.</a:t>
            </a:r>
          </a:p>
          <a:p>
            <a:pPr marL="742950" indent="-742950"/>
            <a:r>
              <a:rPr lang="en-GB" dirty="0" smtClean="0"/>
              <a:t>They cried to Thee, and Thou didst hear;</a:t>
            </a:r>
          </a:p>
          <a:p>
            <a:pPr marL="742950" indent="-742950"/>
            <a:r>
              <a:rPr lang="en-GB" dirty="0" smtClean="0"/>
              <a:t>They called on Thee, and Thou didst save;</a:t>
            </a:r>
          </a:p>
          <a:p>
            <a:pPr marL="742950" indent="-742950"/>
            <a:r>
              <a:rPr lang="en-GB" dirty="0" smtClean="0"/>
              <a:t>And we their sons today draw near</a:t>
            </a:r>
          </a:p>
          <a:p>
            <a:pPr marL="742950" indent="-742950"/>
            <a:r>
              <a:rPr lang="en-GB" dirty="0" smtClean="0"/>
              <a:t>Thy Name to praise, Thy help to crave.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Lord </a:t>
            </a:r>
            <a:r>
              <a:rPr lang="en-GB" dirty="0" smtClean="0"/>
              <a:t>God of hosts, uplift </a:t>
            </a:r>
            <a:r>
              <a:rPr lang="en-GB" dirty="0" err="1" smtClean="0"/>
              <a:t>Thine</a:t>
            </a:r>
            <a:r>
              <a:rPr lang="en-GB" dirty="0" smtClean="0"/>
              <a:t> hand,</a:t>
            </a:r>
          </a:p>
          <a:p>
            <a:r>
              <a:rPr lang="en-GB" dirty="0" smtClean="0"/>
              <a:t>Protect and bless our fatherland.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Thine</a:t>
            </a:r>
            <a:r>
              <a:rPr lang="en-GB" dirty="0" smtClean="0"/>
              <a:t> is the majesty, O Lord,</a:t>
            </a:r>
          </a:p>
          <a:p>
            <a:r>
              <a:rPr lang="en-GB" dirty="0" smtClean="0"/>
              <a:t>And </a:t>
            </a:r>
            <a:r>
              <a:rPr lang="en-GB" dirty="0" err="1" smtClean="0"/>
              <a:t>Thine</a:t>
            </a:r>
            <a:r>
              <a:rPr lang="en-GB" dirty="0" smtClean="0"/>
              <a:t> dominion over all;</a:t>
            </a:r>
          </a:p>
          <a:p>
            <a:r>
              <a:rPr lang="en-GB" dirty="0" smtClean="0"/>
              <a:t>When Thou </a:t>
            </a:r>
            <a:r>
              <a:rPr lang="en-GB" dirty="0" err="1" smtClean="0"/>
              <a:t>commandest</a:t>
            </a:r>
            <a:r>
              <a:rPr lang="en-GB" dirty="0" smtClean="0"/>
              <a:t>, at Thy word</a:t>
            </a:r>
          </a:p>
          <a:p>
            <a:r>
              <a:rPr lang="en-GB" dirty="0" smtClean="0"/>
              <a:t>Great kings and nations rise or fall.</a:t>
            </a:r>
          </a:p>
          <a:p>
            <a:r>
              <a:rPr lang="en-GB" dirty="0" smtClean="0"/>
              <a:t>For eastern realms, for western coasts,</a:t>
            </a:r>
          </a:p>
          <a:p>
            <a:r>
              <a:rPr lang="en-GB" dirty="0" smtClean="0"/>
              <a:t>For islands washed by every sea,</a:t>
            </a:r>
          </a:p>
          <a:p>
            <a:r>
              <a:rPr lang="en-GB" dirty="0" smtClean="0"/>
              <a:t>The praise be </a:t>
            </a:r>
            <a:r>
              <a:rPr lang="en-GB" dirty="0" err="1" smtClean="0"/>
              <a:t>giv'n</a:t>
            </a:r>
            <a:r>
              <a:rPr lang="en-GB" dirty="0" smtClean="0"/>
              <a:t>, O God of hosts,</a:t>
            </a:r>
          </a:p>
          <a:p>
            <a:r>
              <a:rPr lang="en-GB" dirty="0" smtClean="0"/>
              <a:t>Not unto us, but unto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Lord </a:t>
            </a:r>
            <a:r>
              <a:rPr lang="en-GB" dirty="0" smtClean="0"/>
              <a:t>God of hosts, uplift </a:t>
            </a:r>
            <a:r>
              <a:rPr lang="en-GB" dirty="0" err="1" smtClean="0"/>
              <a:t>Thine</a:t>
            </a:r>
            <a:r>
              <a:rPr lang="en-GB" dirty="0" smtClean="0"/>
              <a:t> hand,</a:t>
            </a:r>
          </a:p>
          <a:p>
            <a:r>
              <a:rPr lang="en-GB" dirty="0" smtClean="0"/>
              <a:t>Protect and bless our fatherland.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in Thy grace Thou </a:t>
            </a:r>
            <a:r>
              <a:rPr lang="en-GB" dirty="0" err="1" smtClean="0"/>
              <a:t>should'st</a:t>
            </a:r>
            <a:r>
              <a:rPr lang="en-GB" dirty="0" smtClean="0"/>
              <a:t> allow</a:t>
            </a:r>
          </a:p>
          <a:p>
            <a:r>
              <a:rPr lang="en-GB" dirty="0" smtClean="0"/>
              <a:t>Our fame to wax through coming days,</a:t>
            </a:r>
          </a:p>
          <a:p>
            <a:r>
              <a:rPr lang="en-GB" dirty="0" smtClean="0"/>
              <a:t>Still grant us humbly, then as now,</a:t>
            </a:r>
          </a:p>
          <a:p>
            <a:r>
              <a:rPr lang="en-GB" dirty="0" err="1" smtClean="0"/>
              <a:t>Thy</a:t>
            </a:r>
            <a:r>
              <a:rPr lang="en-GB" dirty="0" smtClean="0"/>
              <a:t> help to crave, Thy Name to praise.</a:t>
            </a:r>
          </a:p>
          <a:p>
            <a:r>
              <a:rPr lang="en-GB" dirty="0" smtClean="0"/>
              <a:t>Not all alike in speech or birth,</a:t>
            </a:r>
          </a:p>
          <a:p>
            <a:r>
              <a:rPr lang="en-GB" dirty="0" smtClean="0"/>
              <a:t>Alike we bow before Thy throne;</a:t>
            </a:r>
          </a:p>
          <a:p>
            <a:r>
              <a:rPr lang="en-GB" dirty="0" smtClean="0"/>
              <a:t>One fatherland throughout the earth</a:t>
            </a:r>
          </a:p>
          <a:p>
            <a:r>
              <a:rPr lang="en-GB" dirty="0" smtClean="0"/>
              <a:t>Our Father's noble acts we own.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Lord </a:t>
            </a:r>
            <a:r>
              <a:rPr lang="en-GB" dirty="0" smtClean="0"/>
              <a:t>God of hosts, uplift </a:t>
            </a:r>
            <a:r>
              <a:rPr lang="en-GB" dirty="0" err="1" smtClean="0"/>
              <a:t>Thine</a:t>
            </a:r>
            <a:r>
              <a:rPr lang="en-GB" dirty="0" smtClean="0"/>
              <a:t> hand,</a:t>
            </a:r>
          </a:p>
          <a:p>
            <a:r>
              <a:rPr lang="en-GB" dirty="0" smtClean="0"/>
              <a:t>Protect and bless our fatherland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259</Words>
  <Application>Microsoft Office PowerPoint</Application>
  <PresentationFormat>On-screen Show (16:9)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God of Our Fathers, unto Thee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255</cp:revision>
  <dcterms:created xsi:type="dcterms:W3CDTF">2015-12-30T21:15:25Z</dcterms:created>
  <dcterms:modified xsi:type="dcterms:W3CDTF">2016-01-08T16:55:13Z</dcterms:modified>
</cp:coreProperties>
</file>