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Is So Good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sv-SE" sz="2400" dirty="0" smtClean="0"/>
              <a:t>Velna A. Ledin 1933</a:t>
            </a:r>
          </a:p>
          <a:p>
            <a:r>
              <a:rPr lang="sv-SE" sz="240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God is so good,</a:t>
            </a:r>
          </a:p>
          <a:p>
            <a:pPr marL="742950" indent="-742950"/>
            <a:r>
              <a:rPr lang="en-GB" dirty="0" smtClean="0"/>
              <a:t>God is so good,</a:t>
            </a:r>
          </a:p>
          <a:p>
            <a:pPr marL="742950" indent="-742950"/>
            <a:r>
              <a:rPr lang="en-GB" dirty="0" smtClean="0"/>
              <a:t>God is so good,</a:t>
            </a:r>
          </a:p>
          <a:p>
            <a:pPr marL="742950" indent="-742950"/>
            <a:r>
              <a:rPr lang="en-GB" dirty="0" smtClean="0"/>
              <a:t>He’s so good to 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answers prayer,</a:t>
            </a:r>
          </a:p>
          <a:p>
            <a:r>
              <a:rPr lang="en-GB" dirty="0" smtClean="0"/>
              <a:t>God answers prayer,</a:t>
            </a:r>
          </a:p>
          <a:p>
            <a:r>
              <a:rPr lang="en-GB" dirty="0" smtClean="0"/>
              <a:t>God answers prayer,</a:t>
            </a:r>
          </a:p>
          <a:p>
            <a:r>
              <a:rPr lang="en-GB" dirty="0" smtClean="0"/>
              <a:t>He’s so good to me!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cares for me,</a:t>
            </a:r>
          </a:p>
          <a:p>
            <a:r>
              <a:rPr lang="en-GB" dirty="0" smtClean="0"/>
              <a:t>He cares for me,</a:t>
            </a:r>
          </a:p>
          <a:p>
            <a:r>
              <a:rPr lang="en-GB" dirty="0" smtClean="0"/>
              <a:t>He cares for me,</a:t>
            </a:r>
          </a:p>
          <a:p>
            <a:r>
              <a:rPr lang="en-GB" dirty="0" smtClean="0"/>
              <a:t>He’s so good to me!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love Him so,</a:t>
            </a:r>
          </a:p>
          <a:p>
            <a:r>
              <a:rPr lang="en-GB" dirty="0" smtClean="0"/>
              <a:t>I love Him so,</a:t>
            </a:r>
          </a:p>
          <a:p>
            <a:r>
              <a:rPr lang="en-GB" dirty="0" smtClean="0"/>
              <a:t>I love Him so,</a:t>
            </a:r>
          </a:p>
          <a:p>
            <a:r>
              <a:rPr lang="en-GB" dirty="0" smtClean="0"/>
              <a:t>He’s so good to me!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I’ll do His will,</a:t>
            </a:r>
          </a:p>
          <a:p>
            <a:r>
              <a:rPr lang="en-GB" dirty="0" smtClean="0"/>
              <a:t>I’ll do His will,</a:t>
            </a:r>
          </a:p>
          <a:p>
            <a:r>
              <a:rPr lang="en-GB" dirty="0" smtClean="0"/>
              <a:t>I’ll do His will,</a:t>
            </a:r>
          </a:p>
          <a:p>
            <a:r>
              <a:rPr lang="en-GB" dirty="0" smtClean="0"/>
              <a:t>He’s so good to me!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praise His name,</a:t>
            </a:r>
          </a:p>
          <a:p>
            <a:r>
              <a:rPr lang="en-GB" dirty="0" smtClean="0"/>
              <a:t>I praise His name,</a:t>
            </a:r>
          </a:p>
          <a:p>
            <a:r>
              <a:rPr lang="en-GB" dirty="0" smtClean="0"/>
              <a:t>I praise His name,</a:t>
            </a:r>
          </a:p>
          <a:p>
            <a:r>
              <a:rPr lang="en-GB" dirty="0" smtClean="0"/>
              <a:t>He’s so good to me!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134</Words>
  <Application>Microsoft Office PowerPoint</Application>
  <PresentationFormat>On-screen Show (16:9)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God Is So Good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246</cp:revision>
  <dcterms:created xsi:type="dcterms:W3CDTF">2015-12-30T21:15:25Z</dcterms:created>
  <dcterms:modified xsi:type="dcterms:W3CDTF">2016-01-08T16:41:47Z</dcterms:modified>
</cp:coreProperties>
</file>