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Gave Noah The Rainbow Sign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A. P. </a:t>
            </a:r>
            <a:r>
              <a:rPr lang="en-GB" sz="2400" dirty="0" smtClean="0"/>
              <a:t>Carter</a:t>
            </a:r>
            <a:br>
              <a:rPr lang="en-GB" sz="2400" dirty="0" smtClean="0"/>
            </a:br>
            <a:r>
              <a:rPr lang="en-GB" sz="2400" dirty="0" smtClean="0"/>
              <a:t>c1920s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I've got a home in that rock</a:t>
            </a:r>
          </a:p>
          <a:p>
            <a:pPr marL="742950" indent="-742950"/>
            <a:r>
              <a:rPr lang="en-GB" dirty="0" smtClean="0"/>
              <a:t>Don't you see (don't you see)</a:t>
            </a:r>
          </a:p>
          <a:p>
            <a:pPr marL="742950" indent="-742950"/>
            <a:r>
              <a:rPr lang="en-GB" dirty="0" smtClean="0"/>
              <a:t>I've got a home in that rock</a:t>
            </a:r>
          </a:p>
          <a:p>
            <a:pPr marL="742950" indent="-742950"/>
            <a:r>
              <a:rPr lang="en-GB" dirty="0" smtClean="0"/>
              <a:t>Don't you see</a:t>
            </a:r>
          </a:p>
          <a:p>
            <a:pPr marL="742950" indent="-742950"/>
            <a:r>
              <a:rPr lang="en-GB" dirty="0" smtClean="0"/>
              <a:t>I've got a home in that rock</a:t>
            </a:r>
          </a:p>
          <a:p>
            <a:pPr marL="742950" indent="-742950"/>
            <a:r>
              <a:rPr lang="en-GB" dirty="0" smtClean="0"/>
              <a:t>Just beyond the mountaintop</a:t>
            </a:r>
          </a:p>
          <a:p>
            <a:pPr marL="742950" indent="-742950"/>
            <a:r>
              <a:rPr lang="en-GB" dirty="0" smtClean="0"/>
              <a:t>Tide me over, Rock of Ages, cleft for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God gave Noah the rainbow sign</a:t>
            </a:r>
          </a:p>
          <a:p>
            <a:r>
              <a:rPr lang="en-GB" dirty="0" smtClean="0"/>
              <a:t>Don't you see (don't you see)</a:t>
            </a:r>
          </a:p>
          <a:p>
            <a:r>
              <a:rPr lang="en-GB" dirty="0" smtClean="0"/>
              <a:t>God gave Noah the rainbow sign</a:t>
            </a:r>
          </a:p>
          <a:p>
            <a:r>
              <a:rPr lang="en-GB" dirty="0" smtClean="0"/>
              <a:t>Don't you see</a:t>
            </a:r>
          </a:p>
          <a:p>
            <a:r>
              <a:rPr lang="en-GB" dirty="0" smtClean="0"/>
              <a:t>God gave Noah the rainbow sign</a:t>
            </a:r>
          </a:p>
          <a:p>
            <a:r>
              <a:rPr lang="en-GB" dirty="0" smtClean="0"/>
              <a:t>No more water, but the fire next time</a:t>
            </a:r>
          </a:p>
          <a:p>
            <a:r>
              <a:rPr lang="en-GB" dirty="0" smtClean="0"/>
              <a:t>Tide me over, Rock of Ages, cleft for me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Old Lazarus, poor as I</a:t>
            </a:r>
          </a:p>
          <a:p>
            <a:r>
              <a:rPr lang="en-GB" dirty="0" smtClean="0"/>
              <a:t>Don't you see (don't you see)</a:t>
            </a:r>
          </a:p>
          <a:p>
            <a:r>
              <a:rPr lang="en-GB" dirty="0" smtClean="0"/>
              <a:t>Old Lazarus, poor as I</a:t>
            </a:r>
          </a:p>
          <a:p>
            <a:r>
              <a:rPr lang="en-GB" dirty="0" smtClean="0"/>
              <a:t>Don't you see</a:t>
            </a:r>
          </a:p>
          <a:p>
            <a:r>
              <a:rPr lang="en-GB" dirty="0" smtClean="0"/>
              <a:t>Old Lazarus, poor as I</a:t>
            </a:r>
          </a:p>
          <a:p>
            <a:r>
              <a:rPr lang="en-GB" dirty="0" smtClean="0"/>
              <a:t>When he died he had a home on high</a:t>
            </a:r>
          </a:p>
          <a:p>
            <a:r>
              <a:rPr lang="en-GB" dirty="0" smtClean="0"/>
              <a:t>Tide me over, Rock of Ages, cleft for me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East and West the fire will roll</a:t>
            </a:r>
          </a:p>
          <a:p>
            <a:r>
              <a:rPr lang="en-GB" dirty="0" smtClean="0"/>
              <a:t>Hide thou me (hide thou me)</a:t>
            </a:r>
          </a:p>
          <a:p>
            <a:r>
              <a:rPr lang="en-GB" dirty="0" smtClean="0"/>
              <a:t>East and West the fire will roll</a:t>
            </a:r>
          </a:p>
          <a:p>
            <a:r>
              <a:rPr lang="en-GB" dirty="0" smtClean="0"/>
              <a:t>Hide thou me</a:t>
            </a:r>
          </a:p>
          <a:p>
            <a:r>
              <a:rPr lang="en-GB" dirty="0" smtClean="0"/>
              <a:t>East and West the fire will roll</a:t>
            </a:r>
          </a:p>
          <a:p>
            <a:r>
              <a:rPr lang="en-GB" dirty="0" smtClean="0"/>
              <a:t>How will it be with my poor soul</a:t>
            </a:r>
          </a:p>
          <a:p>
            <a:r>
              <a:rPr lang="en-GB" dirty="0" smtClean="0"/>
              <a:t>Tide me over, Rock of Ages, cleft for me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this world's all on fire</a:t>
            </a:r>
          </a:p>
          <a:p>
            <a:r>
              <a:rPr lang="en-GB" dirty="0" smtClean="0"/>
              <a:t>Hide thou me (hide thou me)</a:t>
            </a:r>
          </a:p>
          <a:p>
            <a:r>
              <a:rPr lang="en-GB" dirty="0" smtClean="0"/>
              <a:t>When this world's all on fire</a:t>
            </a:r>
          </a:p>
          <a:p>
            <a:r>
              <a:rPr lang="en-GB" dirty="0" smtClean="0"/>
              <a:t>Hide thou me</a:t>
            </a:r>
          </a:p>
          <a:p>
            <a:r>
              <a:rPr lang="en-GB" dirty="0" smtClean="0"/>
              <a:t>When this world's all on fire</a:t>
            </a:r>
          </a:p>
          <a:p>
            <a:r>
              <a:rPr lang="en-GB" dirty="0" smtClean="0"/>
              <a:t>Let thy bosom be my pillow</a:t>
            </a:r>
          </a:p>
          <a:p>
            <a:r>
              <a:rPr lang="en-GB" dirty="0" smtClean="0"/>
              <a:t>Tide me over, Rock of Ages, cleft </a:t>
            </a:r>
            <a:r>
              <a:rPr lang="en-GB" smtClean="0"/>
              <a:t>for </a:t>
            </a:r>
            <a:r>
              <a:rPr lang="en-GB" smtClean="0"/>
              <a:t>me 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254</Words>
  <Application>Microsoft Office PowerPoint</Application>
  <PresentationFormat>On-screen Show (16:9)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God Gave Noah The Rainbow Sign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237</cp:revision>
  <dcterms:created xsi:type="dcterms:W3CDTF">2015-12-30T21:15:25Z</dcterms:created>
  <dcterms:modified xsi:type="dcterms:W3CDTF">2016-01-08T16:19:24Z</dcterms:modified>
</cp:coreProperties>
</file>