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 Be With You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 smtClean="0"/>
              <a:t>Author: Jeremiah Eames </a:t>
            </a:r>
            <a:r>
              <a:rPr lang="en-GB" sz="2400" dirty="0" smtClean="0"/>
              <a:t>Rankin, </a:t>
            </a:r>
            <a:r>
              <a:rPr lang="en-GB" sz="2400" dirty="0" err="1" smtClean="0"/>
              <a:t>Copyright:Public</a:t>
            </a:r>
            <a:r>
              <a:rPr lang="en-GB" sz="2400" dirty="0" smtClean="0"/>
              <a:t> </a:t>
            </a:r>
            <a:r>
              <a:rPr lang="en-GB" sz="2400" dirty="0" smtClean="0"/>
              <a:t>Domain</a:t>
            </a:r>
          </a:p>
          <a:p>
            <a:r>
              <a:rPr lang="en-GB" sz="2400" dirty="0" smtClean="0"/>
              <a:t>CCLI Song </a:t>
            </a:r>
            <a:r>
              <a:rPr lang="en-GB" sz="2400" dirty="0" err="1" smtClean="0"/>
              <a:t>No.:</a:t>
            </a:r>
            <a:r>
              <a:rPr lang="en-GB" sz="2400" dirty="0" err="1" smtClean="0"/>
              <a:t>Unknown</a:t>
            </a:r>
            <a:r>
              <a:rPr lang="en-GB" sz="2400" dirty="0" smtClean="0"/>
              <a:t>, </a:t>
            </a:r>
            <a:r>
              <a:rPr lang="en-GB" sz="2400" dirty="0" err="1" smtClean="0"/>
              <a:t>Topic:Benedictions</a:t>
            </a:r>
            <a:endParaRPr lang="en-GB" sz="2400" dirty="0" smtClean="0"/>
          </a:p>
          <a:p>
            <a:r>
              <a:rPr lang="en-GB" sz="2400" dirty="0" err="1" smtClean="0"/>
              <a:t>Tunes:God</a:t>
            </a:r>
            <a:r>
              <a:rPr lang="en-GB" sz="2400" dirty="0" smtClean="0"/>
              <a:t> Be With You, Randolph</a:t>
            </a:r>
          </a:p>
          <a:p>
            <a:r>
              <a:rPr lang="en-GB" sz="2400" dirty="0" smtClean="0"/>
              <a:t>Meter:9.8.8.9.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</a:t>
            </a:r>
            <a:r>
              <a:rPr lang="en-GB" dirty="0" smtClean="0"/>
              <a:t>1</a:t>
            </a:r>
          </a:p>
          <a:p>
            <a:pPr marL="742950" indent="-742950"/>
            <a:r>
              <a:rPr lang="en-GB" dirty="0" smtClean="0"/>
              <a:t>God be with you till we meet again,</a:t>
            </a:r>
          </a:p>
          <a:p>
            <a:pPr marL="742950" indent="-742950"/>
            <a:r>
              <a:rPr lang="en-GB" dirty="0" smtClean="0"/>
              <a:t>By his counsels guide, uphold you,</a:t>
            </a:r>
          </a:p>
          <a:p>
            <a:pPr marL="742950" indent="-742950"/>
            <a:r>
              <a:rPr lang="en-GB" dirty="0" smtClean="0"/>
              <a:t>With his sheep securely fold you;</a:t>
            </a:r>
          </a:p>
          <a:p>
            <a:pPr marL="742950" indent="-742950"/>
            <a:r>
              <a:rPr lang="en-GB" dirty="0" smtClean="0"/>
              <a:t>God be with you till we meet again.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Chorus: Till </a:t>
            </a:r>
            <a:r>
              <a:rPr lang="en-GB" dirty="0" smtClean="0"/>
              <a:t>we meet, till we meet,</a:t>
            </a:r>
          </a:p>
          <a:p>
            <a:r>
              <a:rPr lang="en-GB" dirty="0" smtClean="0"/>
              <a:t>Till we meet at Jesus' feet;</a:t>
            </a:r>
          </a:p>
          <a:p>
            <a:r>
              <a:rPr lang="en-GB" dirty="0" smtClean="0"/>
              <a:t>Till we meet, till we meet,</a:t>
            </a:r>
          </a:p>
          <a:p>
            <a:r>
              <a:rPr lang="en-GB" dirty="0" smtClean="0"/>
              <a:t>God be with you till we meet again.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God be with you till we meet again,</a:t>
            </a:r>
          </a:p>
          <a:p>
            <a:r>
              <a:rPr lang="en-GB" dirty="0" smtClean="0"/>
              <a:t>'Neath his wings protecting hide you,</a:t>
            </a:r>
          </a:p>
          <a:p>
            <a:r>
              <a:rPr lang="en-GB" dirty="0" smtClean="0"/>
              <a:t>Daily manna still provide you;</a:t>
            </a:r>
          </a:p>
          <a:p>
            <a:r>
              <a:rPr lang="en-GB" dirty="0" smtClean="0"/>
              <a:t>God be with you till we meet again.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Chorus: Till </a:t>
            </a:r>
            <a:r>
              <a:rPr lang="en-GB" dirty="0" smtClean="0"/>
              <a:t>we meet, till we meet,</a:t>
            </a:r>
          </a:p>
          <a:p>
            <a:r>
              <a:rPr lang="en-GB" dirty="0" smtClean="0"/>
              <a:t>Till we meet at Jesus' feet;</a:t>
            </a:r>
          </a:p>
          <a:p>
            <a:r>
              <a:rPr lang="en-GB" dirty="0" smtClean="0"/>
              <a:t>Till we meet, till we meet,</a:t>
            </a:r>
          </a:p>
          <a:p>
            <a:r>
              <a:rPr lang="en-GB" dirty="0" smtClean="0"/>
              <a:t>God be with you till we meet again.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God be with you till we meet again,</a:t>
            </a:r>
          </a:p>
          <a:p>
            <a:r>
              <a:rPr lang="en-GB" dirty="0" smtClean="0"/>
              <a:t>When life's perils thick confound you,</a:t>
            </a:r>
          </a:p>
          <a:p>
            <a:r>
              <a:rPr lang="en-GB" dirty="0" smtClean="0"/>
              <a:t>Put his arm unfailing round you;</a:t>
            </a:r>
          </a:p>
          <a:p>
            <a:r>
              <a:rPr lang="en-GB" dirty="0" smtClean="0"/>
              <a:t>God be with you till we meet again.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Chorus: Till </a:t>
            </a:r>
            <a:r>
              <a:rPr lang="en-GB" dirty="0" smtClean="0"/>
              <a:t>we meet, till we meet,</a:t>
            </a:r>
          </a:p>
          <a:p>
            <a:r>
              <a:rPr lang="en-GB" dirty="0" smtClean="0"/>
              <a:t>Till we meet at Jesus' feet;</a:t>
            </a:r>
          </a:p>
          <a:p>
            <a:r>
              <a:rPr lang="en-GB" dirty="0" smtClean="0"/>
              <a:t>Till we meet, till we meet,</a:t>
            </a:r>
          </a:p>
          <a:p>
            <a:r>
              <a:rPr lang="en-GB" dirty="0" smtClean="0"/>
              <a:t>God be with you till we meet again.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God be with you till we meet again.</a:t>
            </a:r>
          </a:p>
          <a:p>
            <a:r>
              <a:rPr lang="en-GB" dirty="0" smtClean="0"/>
              <a:t>Keep love's banner floating o'er you,</a:t>
            </a:r>
          </a:p>
          <a:p>
            <a:r>
              <a:rPr lang="en-GB" dirty="0" smtClean="0"/>
              <a:t>Smite death's threatening wave before you;</a:t>
            </a:r>
          </a:p>
          <a:p>
            <a:r>
              <a:rPr lang="en-GB" dirty="0" smtClean="0"/>
              <a:t>God be with you till we meet again.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Chorus: Till </a:t>
            </a:r>
            <a:r>
              <a:rPr lang="en-GB" dirty="0" smtClean="0"/>
              <a:t>we meet, till we meet,</a:t>
            </a:r>
          </a:p>
          <a:p>
            <a:r>
              <a:rPr lang="en-GB" dirty="0" smtClean="0"/>
              <a:t>Till we meet at Jesus' feet;</a:t>
            </a:r>
          </a:p>
          <a:p>
            <a:r>
              <a:rPr lang="en-GB" dirty="0" smtClean="0"/>
              <a:t>Till we meet, till we meet,</a:t>
            </a:r>
          </a:p>
          <a:p>
            <a:r>
              <a:rPr lang="en-GB" dirty="0" smtClean="0"/>
              <a:t>God be with you till we meet again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304</Words>
  <Application>Microsoft Office PowerPoint</Application>
  <PresentationFormat>On-screen Show (16:9)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God Be With You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236</cp:revision>
  <dcterms:created xsi:type="dcterms:W3CDTF">2015-12-30T21:15:25Z</dcterms:created>
  <dcterms:modified xsi:type="dcterms:W3CDTF">2016-01-08T16:14:03Z</dcterms:modified>
</cp:coreProperties>
</file>