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Glory to God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Words: Edith </a:t>
            </a:r>
            <a:r>
              <a:rPr lang="en-GB" sz="2400" dirty="0" err="1" smtClean="0"/>
              <a:t>Tillotson</a:t>
            </a:r>
            <a:r>
              <a:rPr lang="en-GB" sz="2400" dirty="0" smtClean="0"/>
              <a:t>, 1911</a:t>
            </a:r>
          </a:p>
          <a:p>
            <a:r>
              <a:rPr lang="en-GB" sz="2400" dirty="0" smtClean="0"/>
              <a:t>Music: Charles </a:t>
            </a:r>
            <a:r>
              <a:rPr lang="en-GB" sz="2400" dirty="0" smtClean="0"/>
              <a:t>Gabriel, PD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"Glory to God in the highest!"</a:t>
            </a:r>
          </a:p>
          <a:p>
            <a:pPr marL="742950" indent="-742950"/>
            <a:r>
              <a:rPr lang="en-GB" dirty="0" smtClean="0"/>
              <a:t>Hark! how it rings o'er and o'er!</a:t>
            </a:r>
          </a:p>
          <a:p>
            <a:pPr marL="742950" indent="-742950"/>
            <a:r>
              <a:rPr lang="en-GB" dirty="0" smtClean="0"/>
              <a:t>Angels in garments of </a:t>
            </a:r>
            <a:r>
              <a:rPr lang="en-GB" dirty="0" err="1" smtClean="0"/>
              <a:t>splendor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Throng from the bright open door.</a:t>
            </a:r>
          </a:p>
          <a:p>
            <a:pPr marL="742950" indent="-742950"/>
            <a:r>
              <a:rPr lang="en-GB" dirty="0" smtClean="0"/>
              <a:t>There in the heavens is shining</a:t>
            </a:r>
          </a:p>
          <a:p>
            <a:pPr marL="742950" indent="-742950"/>
            <a:r>
              <a:rPr lang="en-GB" dirty="0" smtClean="0"/>
              <a:t>Bethlehem's wonderful light-</a:t>
            </a:r>
          </a:p>
          <a:p>
            <a:pPr marL="742950" indent="-742950"/>
            <a:r>
              <a:rPr lang="en-GB" dirty="0" smtClean="0"/>
              <a:t>"Glory to God in the highest!"</a:t>
            </a:r>
          </a:p>
          <a:p>
            <a:pPr marL="742950" indent="-742950"/>
            <a:r>
              <a:rPr lang="en-GB" dirty="0" smtClean="0"/>
              <a:t>This is the holy night.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 "Glory to God, glory to God,</a:t>
            </a:r>
          </a:p>
          <a:p>
            <a:r>
              <a:rPr lang="en-GB" dirty="0" smtClean="0"/>
              <a:t>Glory to God in the highest!</a:t>
            </a:r>
          </a:p>
          <a:p>
            <a:r>
              <a:rPr lang="en-GB" dirty="0" smtClean="0"/>
              <a:t>Glory, glory, glory in the highest!</a:t>
            </a:r>
          </a:p>
          <a:p>
            <a:r>
              <a:rPr lang="en-GB" dirty="0" smtClean="0"/>
              <a:t>Glory to God on high!"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"Glory to God in the highest!"</a:t>
            </a:r>
          </a:p>
          <a:p>
            <a:r>
              <a:rPr lang="en-GB" dirty="0" smtClean="0"/>
              <a:t>Over and over it rings,</a:t>
            </a:r>
          </a:p>
          <a:p>
            <a:r>
              <a:rPr lang="en-GB" dirty="0" smtClean="0"/>
              <a:t>Praising the infant Messiah,</a:t>
            </a:r>
          </a:p>
          <a:p>
            <a:r>
              <a:rPr lang="en-GB" dirty="0" smtClean="0"/>
              <a:t>Praising the greatest of kings.</a:t>
            </a:r>
          </a:p>
          <a:p>
            <a:r>
              <a:rPr lang="en-GB" dirty="0" smtClean="0"/>
              <a:t>Over the manger so lowly</a:t>
            </a:r>
          </a:p>
          <a:p>
            <a:r>
              <a:rPr lang="en-GB" dirty="0" smtClean="0"/>
              <a:t>Flashes the radiant light,</a:t>
            </a:r>
          </a:p>
          <a:p>
            <a:r>
              <a:rPr lang="en-GB" dirty="0" smtClean="0"/>
              <a:t>"Glory to God in the highest!"</a:t>
            </a:r>
          </a:p>
          <a:p>
            <a:r>
              <a:rPr lang="en-GB" dirty="0" smtClean="0"/>
              <a:t>This is the holy night.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 "Glory to God, glory to God,</a:t>
            </a:r>
          </a:p>
          <a:p>
            <a:r>
              <a:rPr lang="en-GB" dirty="0" smtClean="0"/>
              <a:t>Glory to God in the highest!</a:t>
            </a:r>
          </a:p>
          <a:p>
            <a:r>
              <a:rPr lang="en-GB" dirty="0" smtClean="0"/>
              <a:t>Glory, glory, glory in the highest!</a:t>
            </a:r>
          </a:p>
          <a:p>
            <a:r>
              <a:rPr lang="en-GB" dirty="0" smtClean="0"/>
              <a:t>Glory to God on high</a:t>
            </a:r>
            <a:r>
              <a:rPr lang="en-GB" dirty="0" smtClean="0"/>
              <a:t>!"</a:t>
            </a:r>
          </a:p>
          <a:p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184</Words>
  <Application>Microsoft Office PowerPoint</Application>
  <PresentationFormat>On-screen Show (16:9)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Glory to God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235</cp:revision>
  <dcterms:created xsi:type="dcterms:W3CDTF">2015-12-30T21:15:25Z</dcterms:created>
  <dcterms:modified xsi:type="dcterms:W3CDTF">2016-01-08T16:11:50Z</dcterms:modified>
</cp:coreProperties>
</file>