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the fruits of his creation 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Tune: </a:t>
            </a:r>
            <a:r>
              <a:rPr lang="en-GB" sz="2400" dirty="0" err="1" smtClean="0"/>
              <a:t>Ar</a:t>
            </a:r>
            <a:r>
              <a:rPr lang="en-GB" sz="2400" dirty="0" smtClean="0"/>
              <a:t> </a:t>
            </a:r>
            <a:r>
              <a:rPr lang="en-GB" sz="2400" dirty="0" err="1" smtClean="0"/>
              <a:t>hyd</a:t>
            </a:r>
            <a:r>
              <a:rPr lang="en-GB" sz="2400" dirty="0" smtClean="0"/>
              <a:t> y </a:t>
            </a:r>
            <a:r>
              <a:rPr lang="en-GB" sz="2400" dirty="0" err="1" smtClean="0"/>
              <a:t>nos</a:t>
            </a:r>
            <a:r>
              <a:rPr lang="en-GB" sz="2400" dirty="0" smtClean="0"/>
              <a:t>, (</a:t>
            </a:r>
            <a:r>
              <a:rPr lang="en-GB" sz="2400" dirty="0" smtClean="0"/>
              <a:t>all through the night) 	</a:t>
            </a:r>
          </a:p>
          <a:p>
            <a:r>
              <a:rPr lang="en-GB" sz="2400" dirty="0" smtClean="0"/>
              <a:t>Metre: 84 84 88 84 </a:t>
            </a:r>
            <a:r>
              <a:rPr lang="en-GB" sz="2400" dirty="0" smtClean="0"/>
              <a:t>, ©  </a:t>
            </a:r>
            <a:r>
              <a:rPr lang="en-GB" sz="2400" dirty="0" err="1" smtClean="0"/>
              <a:t>Stainer</a:t>
            </a:r>
            <a:r>
              <a:rPr lang="en-GB" sz="2400" dirty="0" smtClean="0"/>
              <a:t> &amp; Bell Ltd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For the fruits of his creation</a:t>
            </a:r>
          </a:p>
          <a:p>
            <a:pPr marL="742950" indent="-742950"/>
            <a:r>
              <a:rPr lang="en-GB" dirty="0" smtClean="0"/>
              <a:t>thanks be to God;</a:t>
            </a:r>
          </a:p>
          <a:p>
            <a:pPr marL="742950" indent="-742950"/>
            <a:r>
              <a:rPr lang="en-GB" dirty="0" smtClean="0"/>
              <a:t>for his gifts to every nation</a:t>
            </a:r>
          </a:p>
          <a:p>
            <a:pPr marL="742950" indent="-742950"/>
            <a:r>
              <a:rPr lang="en-GB" dirty="0" smtClean="0"/>
              <a:t>thanks be to God;</a:t>
            </a:r>
          </a:p>
          <a:p>
            <a:pPr marL="742950" indent="-742950"/>
            <a:r>
              <a:rPr lang="en-GB" dirty="0" smtClean="0"/>
              <a:t>for the ploughing, sowing, reaping,</a:t>
            </a:r>
          </a:p>
          <a:p>
            <a:pPr marL="742950" indent="-742950"/>
            <a:r>
              <a:rPr lang="en-GB" dirty="0" smtClean="0"/>
              <a:t>silent growth while we are sleeping,</a:t>
            </a:r>
          </a:p>
          <a:p>
            <a:pPr marL="742950" indent="-742950"/>
            <a:r>
              <a:rPr lang="en-GB" dirty="0" smtClean="0"/>
              <a:t>future needs in earth’s safe keeping,</a:t>
            </a:r>
          </a:p>
          <a:p>
            <a:pPr marL="742950" indent="-742950"/>
            <a:r>
              <a:rPr lang="en-GB" dirty="0" smtClean="0"/>
              <a:t>thanks be to God.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the just reward of labour,</a:t>
            </a:r>
          </a:p>
          <a:p>
            <a:r>
              <a:rPr lang="en-GB" dirty="0" smtClean="0"/>
              <a:t>God’s will is done;</a:t>
            </a:r>
          </a:p>
          <a:p>
            <a:r>
              <a:rPr lang="en-GB" dirty="0" smtClean="0"/>
              <a:t>in the help we give our neighbour,</a:t>
            </a:r>
          </a:p>
          <a:p>
            <a:r>
              <a:rPr lang="en-GB" dirty="0" smtClean="0"/>
              <a:t>God’s will is done;</a:t>
            </a:r>
          </a:p>
          <a:p>
            <a:r>
              <a:rPr lang="en-GB" dirty="0" smtClean="0"/>
              <a:t>in our worldwide task of caring</a:t>
            </a:r>
          </a:p>
          <a:p>
            <a:r>
              <a:rPr lang="en-GB" dirty="0" smtClean="0"/>
              <a:t>for the hungry and despairing,</a:t>
            </a:r>
          </a:p>
          <a:p>
            <a:r>
              <a:rPr lang="en-GB" dirty="0" smtClean="0"/>
              <a:t>in the harvests we are sharing,</a:t>
            </a:r>
          </a:p>
          <a:p>
            <a:r>
              <a:rPr lang="en-GB" dirty="0" smtClean="0"/>
              <a:t>God’s will is done.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For the harvests of the Spirit,</a:t>
            </a:r>
          </a:p>
          <a:p>
            <a:pPr marL="742950" indent="-742950"/>
            <a:r>
              <a:rPr lang="en-GB" dirty="0" smtClean="0"/>
              <a:t>thanks be to God;</a:t>
            </a:r>
          </a:p>
          <a:p>
            <a:pPr marL="742950" indent="-742950"/>
            <a:r>
              <a:rPr lang="en-GB" dirty="0" smtClean="0"/>
              <a:t>for the good we all inherit,</a:t>
            </a:r>
          </a:p>
          <a:p>
            <a:pPr marL="742950" indent="-742950"/>
            <a:r>
              <a:rPr lang="en-GB" dirty="0" smtClean="0"/>
              <a:t>thanks be to God;</a:t>
            </a:r>
          </a:p>
          <a:p>
            <a:pPr marL="742950" indent="-742950"/>
            <a:r>
              <a:rPr lang="en-GB" dirty="0" smtClean="0"/>
              <a:t>for the wonders that astound us,</a:t>
            </a:r>
          </a:p>
          <a:p>
            <a:pPr marL="742950" indent="-742950"/>
            <a:r>
              <a:rPr lang="en-GB" dirty="0" smtClean="0"/>
              <a:t>for the truths that still confound us,</a:t>
            </a:r>
          </a:p>
          <a:p>
            <a:pPr marL="742950" indent="-742950"/>
            <a:r>
              <a:rPr lang="en-GB" dirty="0" smtClean="0"/>
              <a:t>most of all, that love has found us,</a:t>
            </a:r>
          </a:p>
          <a:p>
            <a:pPr marL="742950" indent="-742950"/>
            <a:r>
              <a:rPr lang="en-GB" dirty="0" smtClean="0"/>
              <a:t>thanks be to God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172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For the fruits of his creation 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218</cp:revision>
  <dcterms:created xsi:type="dcterms:W3CDTF">2015-12-30T21:15:25Z</dcterms:created>
  <dcterms:modified xsi:type="dcterms:W3CDTF">2016-01-08T15:22:58Z</dcterms:modified>
</cp:coreProperties>
</file>