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Faithful One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CCLI#465840</a:t>
            </a:r>
          </a:p>
          <a:p>
            <a:r>
              <a:rPr lang="en-GB" sz="2400" dirty="0" smtClean="0"/>
              <a:t>©1989 Mercy/Vineyard Publishing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Faithful one, so unchanging</a:t>
            </a:r>
          </a:p>
          <a:p>
            <a:pPr marL="742950" indent="-742950"/>
            <a:r>
              <a:rPr lang="en-GB" dirty="0" smtClean="0"/>
              <a:t>Ageless one, you're my rock of peace</a:t>
            </a:r>
          </a:p>
          <a:p>
            <a:pPr marL="742950" indent="-742950"/>
            <a:r>
              <a:rPr lang="en-GB" dirty="0" smtClean="0"/>
              <a:t>Lord of all I depend on you</a:t>
            </a:r>
          </a:p>
          <a:p>
            <a:pPr marL="742950" indent="-742950"/>
            <a:r>
              <a:rPr lang="en-GB" dirty="0" smtClean="0"/>
              <a:t>I call out to you, again and again</a:t>
            </a:r>
          </a:p>
          <a:p>
            <a:pPr marL="742950" indent="-742950"/>
            <a:r>
              <a:rPr lang="en-GB" dirty="0" smtClean="0"/>
              <a:t>I call out to you, again and again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my rock in times of trouble</a:t>
            </a:r>
          </a:p>
          <a:p>
            <a:r>
              <a:rPr lang="en-GB" dirty="0" smtClean="0"/>
              <a:t>You lift me up when I fall down</a:t>
            </a:r>
          </a:p>
          <a:p>
            <a:r>
              <a:rPr lang="en-GB" dirty="0" smtClean="0"/>
              <a:t>All through the storm</a:t>
            </a:r>
          </a:p>
          <a:p>
            <a:r>
              <a:rPr lang="en-GB" dirty="0" smtClean="0"/>
              <a:t>Your love is, the anchor</a:t>
            </a:r>
          </a:p>
          <a:p>
            <a:r>
              <a:rPr lang="en-GB" dirty="0" smtClean="0"/>
              <a:t>My hope is in You alone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Faithful one, so unchanging</a:t>
            </a:r>
          </a:p>
          <a:p>
            <a:pPr marL="742950" indent="-742950"/>
            <a:r>
              <a:rPr lang="en-GB" dirty="0" smtClean="0"/>
              <a:t>Ageless one, you're my rock of peace</a:t>
            </a:r>
          </a:p>
          <a:p>
            <a:pPr marL="742950" indent="-742950"/>
            <a:r>
              <a:rPr lang="en-GB" dirty="0" smtClean="0"/>
              <a:t>Lord of all I depend on you</a:t>
            </a:r>
          </a:p>
          <a:p>
            <a:pPr marL="742950" indent="-742950"/>
            <a:r>
              <a:rPr lang="en-GB" dirty="0" smtClean="0"/>
              <a:t>I call out to you, again and again</a:t>
            </a:r>
          </a:p>
          <a:p>
            <a:pPr marL="742950" indent="-742950"/>
            <a:r>
              <a:rPr lang="en-GB" dirty="0" smtClean="0"/>
              <a:t>I call out to you, again and </a:t>
            </a:r>
            <a:r>
              <a:rPr lang="en-GB" dirty="0" smtClean="0"/>
              <a:t>again</a:t>
            </a:r>
          </a:p>
          <a:p>
            <a:pPr marL="742950" indent="-742950"/>
            <a:r>
              <a:rPr lang="en-GB" smtClean="0"/>
              <a:t>(Repeat verses </a:t>
            </a:r>
            <a:r>
              <a:rPr lang="en-GB" dirty="0" smtClean="0"/>
              <a:t>1 &amp; </a:t>
            </a:r>
            <a:r>
              <a:rPr lang="en-GB" smtClean="0"/>
              <a:t>2 ad lib)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are my rock in times of trouble</a:t>
            </a:r>
          </a:p>
          <a:p>
            <a:r>
              <a:rPr lang="en-GB" dirty="0" smtClean="0"/>
              <a:t>You lift me up when I fall down</a:t>
            </a:r>
          </a:p>
          <a:p>
            <a:r>
              <a:rPr lang="en-GB" dirty="0" smtClean="0"/>
              <a:t>All through the storm</a:t>
            </a:r>
          </a:p>
          <a:p>
            <a:r>
              <a:rPr lang="en-GB" dirty="0" smtClean="0"/>
              <a:t>Your love is, the anchor</a:t>
            </a:r>
          </a:p>
          <a:p>
            <a:r>
              <a:rPr lang="en-GB" dirty="0" smtClean="0"/>
              <a:t>My hope is in You alone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156</Words>
  <Application>Microsoft Office PowerPoint</Application>
  <PresentationFormat>On-screen Show (16:9)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Faithful One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208</cp:revision>
  <dcterms:created xsi:type="dcterms:W3CDTF">2015-12-30T21:15:25Z</dcterms:created>
  <dcterms:modified xsi:type="dcterms:W3CDTF">2016-01-08T13:02:27Z</dcterms:modified>
</cp:coreProperties>
</file>