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Everlasting God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by </a:t>
            </a:r>
            <a:r>
              <a:rPr lang="en-GB" sz="2400" b="1" dirty="0" err="1" smtClean="0"/>
              <a:t>Brenton</a:t>
            </a:r>
            <a:r>
              <a:rPr lang="en-GB" sz="2400" b="1" dirty="0" smtClean="0"/>
              <a:t> Brown, Ken Riley</a:t>
            </a:r>
          </a:p>
          <a:p>
            <a:r>
              <a:rPr lang="en-GB" sz="2400" b="1" dirty="0" err="1" smtClean="0"/>
              <a:t>ThankYou</a:t>
            </a:r>
            <a:r>
              <a:rPr lang="en-GB" sz="2400" b="1" dirty="0" smtClean="0"/>
              <a:t> Music</a:t>
            </a:r>
          </a:p>
          <a:p>
            <a:r>
              <a:rPr lang="en-GB" sz="2400" b="1" dirty="0" smtClean="0"/>
              <a:t>CCLI #4556538</a:t>
            </a:r>
          </a:p>
          <a:p>
            <a:r>
              <a:rPr lang="en-GB" sz="2400" b="1" dirty="0" smtClean="0"/>
              <a:t>Scripture: Isaiah 40:28-31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Strength will rise as we wait upon the Lord</a:t>
            </a:r>
          </a:p>
          <a:p>
            <a:pPr marL="742950" indent="-742950"/>
            <a:r>
              <a:rPr lang="en-GB" dirty="0" smtClean="0"/>
              <a:t>We will wait upon the Lord</a:t>
            </a:r>
          </a:p>
          <a:p>
            <a:pPr marL="742950" indent="-742950"/>
            <a:r>
              <a:rPr lang="en-GB" dirty="0" smtClean="0"/>
              <a:t>We will wait upon the Lord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God, You reign forever</a:t>
            </a:r>
          </a:p>
          <a:p>
            <a:r>
              <a:rPr lang="en-GB" dirty="0" smtClean="0"/>
              <a:t>Our hope, our Strong Deliverer</a:t>
            </a:r>
          </a:p>
          <a:p>
            <a:r>
              <a:rPr lang="en-GB" dirty="0" smtClean="0"/>
              <a:t>You are the everlasting God</a:t>
            </a:r>
          </a:p>
          <a:p>
            <a:r>
              <a:rPr lang="en-GB" dirty="0" smtClean="0"/>
              <a:t>The everlasting God</a:t>
            </a:r>
          </a:p>
          <a:p>
            <a:r>
              <a:rPr lang="en-GB" dirty="0" smtClean="0"/>
              <a:t>You do not faint</a:t>
            </a:r>
          </a:p>
          <a:p>
            <a:r>
              <a:rPr lang="en-GB" dirty="0" smtClean="0"/>
              <a:t>You won't grow weary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God, You reign forever</a:t>
            </a:r>
          </a:p>
          <a:p>
            <a:r>
              <a:rPr lang="en-GB" dirty="0" smtClean="0"/>
              <a:t>Our hope, our Strong Deliverer</a:t>
            </a:r>
          </a:p>
          <a:p>
            <a:r>
              <a:rPr lang="en-GB" dirty="0" smtClean="0"/>
              <a:t>You are the everlasting God</a:t>
            </a:r>
          </a:p>
          <a:p>
            <a:r>
              <a:rPr lang="en-GB" dirty="0" smtClean="0"/>
              <a:t>The everlasting God</a:t>
            </a:r>
          </a:p>
          <a:p>
            <a:r>
              <a:rPr lang="en-GB" dirty="0" smtClean="0"/>
              <a:t>You do not faint</a:t>
            </a:r>
          </a:p>
          <a:p>
            <a:r>
              <a:rPr lang="en-GB" dirty="0" smtClean="0"/>
              <a:t>You won't grow weary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You're the defender of the weak</a:t>
            </a:r>
          </a:p>
          <a:p>
            <a:r>
              <a:rPr lang="en-GB" dirty="0" smtClean="0"/>
              <a:t>You comfort those in need</a:t>
            </a:r>
          </a:p>
          <a:p>
            <a:r>
              <a:rPr lang="en-GB" dirty="0" smtClean="0"/>
              <a:t>You lift us up on wings like </a:t>
            </a:r>
            <a:r>
              <a:rPr lang="en-GB" dirty="0" smtClean="0"/>
              <a:t>eagles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114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Everlasting God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609</cp:revision>
  <dcterms:created xsi:type="dcterms:W3CDTF">2015-12-30T21:15:25Z</dcterms:created>
  <dcterms:modified xsi:type="dcterms:W3CDTF">2016-01-19T16:41:15Z</dcterms:modified>
</cp:coreProperties>
</file>