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Come, Thou Fount of Every Blessing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Lyrics: Robert Robinson</a:t>
            </a:r>
          </a:p>
          <a:p>
            <a:r>
              <a:rPr lang="en-GB" sz="2800" b="1" dirty="0" smtClean="0"/>
              <a:t>Scripture:1 Samuel 7:12; Exodus 33:14; Psalm 16:11</a:t>
            </a:r>
          </a:p>
          <a:p>
            <a:r>
              <a:rPr lang="en-GB" sz="2800" b="1" dirty="0" smtClean="0"/>
              <a:t>Meter: 8.7.8.7 </a:t>
            </a:r>
            <a:r>
              <a:rPr lang="en-GB" sz="2800" b="1" dirty="0" smtClean="0"/>
              <a:t>D. 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Come, Thou Fount of every blessing,</a:t>
            </a:r>
          </a:p>
          <a:p>
            <a:pPr marL="742950" indent="-742950"/>
            <a:r>
              <a:rPr lang="en-GB" dirty="0" smtClean="0"/>
              <a:t>Tune my heart to sing Thy grace;</a:t>
            </a:r>
          </a:p>
          <a:p>
            <a:pPr marL="742950" indent="-742950"/>
            <a:r>
              <a:rPr lang="en-GB" dirty="0" smtClean="0"/>
              <a:t>Streams of mercy, never ceasing,</a:t>
            </a:r>
          </a:p>
          <a:p>
            <a:pPr marL="742950" indent="-742950"/>
            <a:r>
              <a:rPr lang="en-GB" dirty="0" smtClean="0"/>
              <a:t>Call for songs of loudest praise.</a:t>
            </a:r>
          </a:p>
          <a:p>
            <a:pPr marL="742950" indent="-742950"/>
            <a:r>
              <a:rPr lang="en-GB" dirty="0" smtClean="0"/>
              <a:t>Teach me some melodious sonnet,</a:t>
            </a:r>
          </a:p>
          <a:p>
            <a:pPr marL="742950" indent="-742950"/>
            <a:r>
              <a:rPr lang="en-GB" dirty="0" smtClean="0"/>
              <a:t>Sung by flaming tongues above;</a:t>
            </a:r>
          </a:p>
          <a:p>
            <a:pPr marL="742950" indent="-742950"/>
            <a:r>
              <a:rPr lang="en-GB" dirty="0" smtClean="0"/>
              <a:t>Praise the mount! I'm fixed upon it,</a:t>
            </a:r>
          </a:p>
          <a:p>
            <a:pPr marL="742950" indent="-742950"/>
            <a:r>
              <a:rPr lang="en-GB" dirty="0" smtClean="0"/>
              <a:t>Mount of Thy redeeming love.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 smtClean="0"/>
              <a:t>Here I'll raise my Ebenezer;</a:t>
            </a:r>
          </a:p>
          <a:p>
            <a:r>
              <a:rPr lang="en-GB" i="1" dirty="0" smtClean="0"/>
              <a:t>Hither by Thy help I'm come;</a:t>
            </a:r>
          </a:p>
          <a:p>
            <a:r>
              <a:rPr lang="en-GB" i="1" dirty="0" smtClean="0"/>
              <a:t>And I hope, by Thy good pleasure,</a:t>
            </a:r>
          </a:p>
          <a:p>
            <a:r>
              <a:rPr lang="en-GB" i="1" dirty="0" smtClean="0"/>
              <a:t>Safely to arrive at home.</a:t>
            </a:r>
          </a:p>
          <a:p>
            <a:r>
              <a:rPr lang="en-GB" i="1" dirty="0" smtClean="0"/>
              <a:t>Jesus sought me when a stranger,</a:t>
            </a:r>
          </a:p>
          <a:p>
            <a:r>
              <a:rPr lang="en-GB" i="1" dirty="0" err="1" smtClean="0"/>
              <a:t>Wand'ring</a:t>
            </a:r>
            <a:r>
              <a:rPr lang="en-GB" i="1" dirty="0" smtClean="0"/>
              <a:t> from the fold of God;</a:t>
            </a:r>
          </a:p>
          <a:p>
            <a:r>
              <a:rPr lang="en-GB" i="1" dirty="0" smtClean="0"/>
              <a:t>He, to rescue me from danger,</a:t>
            </a:r>
          </a:p>
          <a:p>
            <a:r>
              <a:rPr lang="en-GB" i="1" dirty="0" smtClean="0"/>
              <a:t>Interposed His precious blood.</a:t>
            </a:r>
            <a:endParaRPr lang="en-GB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Oh, to grace how great a debtor</a:t>
            </a:r>
          </a:p>
          <a:p>
            <a:r>
              <a:rPr lang="en-GB" dirty="0" smtClean="0"/>
              <a:t>Daily I'm constrained to be!</a:t>
            </a:r>
          </a:p>
          <a:p>
            <a:r>
              <a:rPr lang="en-GB" dirty="0" smtClean="0"/>
              <a:t>Let Thy goodness, like a fetter,</a:t>
            </a:r>
          </a:p>
          <a:p>
            <a:r>
              <a:rPr lang="en-GB" dirty="0" smtClean="0"/>
              <a:t>Bind my feeble heart to Thee.</a:t>
            </a:r>
          </a:p>
          <a:p>
            <a:r>
              <a:rPr lang="en-GB" dirty="0" smtClean="0"/>
              <a:t>"Prone to wander, Lord, I feel it,"</a:t>
            </a:r>
          </a:p>
          <a:p>
            <a:r>
              <a:rPr lang="en-GB" dirty="0" smtClean="0"/>
              <a:t>Long I cried to be made pure;</a:t>
            </a:r>
          </a:p>
          <a:p>
            <a:r>
              <a:rPr lang="en-GB" dirty="0" smtClean="0"/>
              <a:t>"Here's my heart, O take and seal it,</a:t>
            </a:r>
          </a:p>
          <a:p>
            <a:r>
              <a:rPr lang="en-GB" dirty="0" smtClean="0"/>
              <a:t>Work in me Thy double cure."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 smtClean="0"/>
              <a:t>Hallelujah! I have found it,</a:t>
            </a:r>
          </a:p>
          <a:p>
            <a:r>
              <a:rPr lang="en-GB" i="1" dirty="0" smtClean="0"/>
              <a:t>The full cleansing I had craved,</a:t>
            </a:r>
          </a:p>
          <a:p>
            <a:r>
              <a:rPr lang="en-GB" i="1" dirty="0" smtClean="0"/>
              <a:t>And to all the world I'll sound it:</a:t>
            </a:r>
          </a:p>
          <a:p>
            <a:r>
              <a:rPr lang="en-GB" i="1" dirty="0" smtClean="0"/>
              <a:t>They too may be wholly saved.</a:t>
            </a:r>
          </a:p>
          <a:p>
            <a:r>
              <a:rPr lang="en-GB" i="1" dirty="0" smtClean="0"/>
              <a:t>I am sealed by Thy sweet Spirit,</a:t>
            </a:r>
          </a:p>
          <a:p>
            <a:r>
              <a:rPr lang="en-GB" i="1" dirty="0" smtClean="0"/>
              <a:t>Prone no longer now to roam;</a:t>
            </a:r>
          </a:p>
          <a:p>
            <a:r>
              <a:rPr lang="en-GB" i="1" dirty="0" smtClean="0"/>
              <a:t>And Thy voice, I'll humbly hear it,</a:t>
            </a:r>
          </a:p>
          <a:p>
            <a:r>
              <a:rPr lang="en-GB" i="1" dirty="0" smtClean="0"/>
              <a:t>For Thy presence is my home</a:t>
            </a:r>
            <a:r>
              <a:rPr lang="en-GB" i="1" dirty="0" smtClean="0"/>
              <a:t>.*</a:t>
            </a:r>
            <a:endParaRPr lang="en-GB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265</Words>
  <Application>Microsoft Office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Come, Thou Fount of Every Blessing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163</cp:revision>
  <dcterms:created xsi:type="dcterms:W3CDTF">2015-12-30T21:15:25Z</dcterms:created>
  <dcterms:modified xsi:type="dcterms:W3CDTF">2016-01-07T17:54:17Z</dcterms:modified>
</cp:coreProperties>
</file>