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  <p:sldId id="262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Come, Every Soul by Sin Oppressed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Words and Music: John Stockton, 1874</a:t>
            </a:r>
            <a:r>
              <a:rPr lang="en-GB" sz="2800" b="1" dirty="0" smtClean="0"/>
              <a:t>.</a:t>
            </a:r>
          </a:p>
          <a:p>
            <a:r>
              <a:rPr lang="en-GB" sz="2800" b="1" dirty="0" smtClean="0"/>
              <a:t>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Jesus, blessed Jesus, dear,</a:t>
            </a:r>
          </a:p>
          <a:p>
            <a:r>
              <a:rPr lang="en-GB" dirty="0" smtClean="0"/>
              <a:t>I'm coming now to Thee;</a:t>
            </a:r>
          </a:p>
          <a:p>
            <a:r>
              <a:rPr lang="en-GB" dirty="0" smtClean="0"/>
              <a:t>Since Thou hast made the way so clear</a:t>
            </a:r>
          </a:p>
          <a:p>
            <a:r>
              <a:rPr lang="en-GB" dirty="0" smtClean="0"/>
              <a:t>And full salvation free.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Only </a:t>
            </a:r>
            <a:r>
              <a:rPr lang="en-GB" i="1" dirty="0" smtClean="0"/>
              <a:t>trust Him, only trust Him,</a:t>
            </a:r>
          </a:p>
          <a:p>
            <a:r>
              <a:rPr lang="en-GB" i="1" dirty="0" smtClean="0"/>
              <a:t>Only trust Him now;</a:t>
            </a:r>
          </a:p>
          <a:p>
            <a:r>
              <a:rPr lang="en-GB" i="1" dirty="0" smtClean="0"/>
              <a:t>He will save you, He will save you,</a:t>
            </a:r>
          </a:p>
          <a:p>
            <a:r>
              <a:rPr lang="en-GB" i="1" dirty="0" smtClean="0"/>
              <a:t>He will save you now</a:t>
            </a:r>
            <a:r>
              <a:rPr lang="en-GB" i="1" dirty="0" smtClean="0"/>
              <a:t>.</a:t>
            </a:r>
          </a:p>
          <a:p>
            <a:r>
              <a:rPr lang="en-GB" i="1" smtClean="0"/>
              <a:t>*</a:t>
            </a:r>
            <a:endParaRPr lang="en-GB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Come, every soul by sin oppressed;</a:t>
            </a:r>
          </a:p>
          <a:p>
            <a:pPr marL="742950" indent="-742950"/>
            <a:r>
              <a:rPr lang="en-GB" dirty="0" smtClean="0"/>
              <a:t>There's mercy with the Lord,</a:t>
            </a:r>
          </a:p>
          <a:p>
            <a:pPr marL="742950" indent="-742950"/>
            <a:r>
              <a:rPr lang="en-GB" dirty="0" smtClean="0"/>
              <a:t>And He will surely give you rest</a:t>
            </a:r>
          </a:p>
          <a:p>
            <a:pPr marL="742950" indent="-742950"/>
            <a:r>
              <a:rPr lang="en-GB" dirty="0" smtClean="0"/>
              <a:t>By trusting in His Word.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Only </a:t>
            </a:r>
            <a:r>
              <a:rPr lang="en-GB" i="1" dirty="0" smtClean="0"/>
              <a:t>trust Him, only trust Him,</a:t>
            </a:r>
          </a:p>
          <a:p>
            <a:r>
              <a:rPr lang="en-GB" i="1" dirty="0" smtClean="0"/>
              <a:t>Only trust Him now;</a:t>
            </a:r>
          </a:p>
          <a:p>
            <a:r>
              <a:rPr lang="en-GB" i="1" dirty="0" smtClean="0"/>
              <a:t>He will save you, He will save you,</a:t>
            </a:r>
          </a:p>
          <a:p>
            <a:r>
              <a:rPr lang="en-GB" i="1" dirty="0" smtClean="0"/>
              <a:t>He will save you now.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Jesus shed His precious blood</a:t>
            </a:r>
          </a:p>
          <a:p>
            <a:r>
              <a:rPr lang="en-GB" dirty="0" smtClean="0"/>
              <a:t>Rich blessings to bestow;</a:t>
            </a:r>
          </a:p>
          <a:p>
            <a:r>
              <a:rPr lang="en-GB" dirty="0" smtClean="0"/>
              <a:t>Plunge now into the crimson flood</a:t>
            </a:r>
          </a:p>
          <a:p>
            <a:r>
              <a:rPr lang="en-GB" dirty="0" smtClean="0"/>
              <a:t>That washes white as snow.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Only </a:t>
            </a:r>
            <a:r>
              <a:rPr lang="en-GB" i="1" dirty="0" smtClean="0"/>
              <a:t>trust Him, only trust Him,</a:t>
            </a:r>
          </a:p>
          <a:p>
            <a:r>
              <a:rPr lang="en-GB" i="1" dirty="0" smtClean="0"/>
              <a:t>Only trust Him now;</a:t>
            </a:r>
          </a:p>
          <a:p>
            <a:r>
              <a:rPr lang="en-GB" i="1" dirty="0" smtClean="0"/>
              <a:t>He will save you, He will save you,</a:t>
            </a:r>
          </a:p>
          <a:p>
            <a:r>
              <a:rPr lang="en-GB" i="1" dirty="0" smtClean="0"/>
              <a:t>He will save you now.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Yes, Jesus is the truth, the way,</a:t>
            </a:r>
          </a:p>
          <a:p>
            <a:r>
              <a:rPr lang="en-GB" dirty="0" smtClean="0"/>
              <a:t>That leads you into rest;</a:t>
            </a:r>
          </a:p>
          <a:p>
            <a:r>
              <a:rPr lang="en-GB" dirty="0" smtClean="0"/>
              <a:t>Believe in Him without delay</a:t>
            </a:r>
          </a:p>
          <a:p>
            <a:r>
              <a:rPr lang="en-GB" dirty="0" smtClean="0"/>
              <a:t>And you are fully blessed.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Only </a:t>
            </a:r>
            <a:r>
              <a:rPr lang="en-GB" i="1" dirty="0" smtClean="0"/>
              <a:t>trust Him, only trust Him,</a:t>
            </a:r>
          </a:p>
          <a:p>
            <a:r>
              <a:rPr lang="en-GB" i="1" dirty="0" smtClean="0"/>
              <a:t>Only trust Him now;</a:t>
            </a:r>
          </a:p>
          <a:p>
            <a:r>
              <a:rPr lang="en-GB" i="1" dirty="0" smtClean="0"/>
              <a:t>He will save you, He will save you,</a:t>
            </a:r>
          </a:p>
          <a:p>
            <a:r>
              <a:rPr lang="en-GB" i="1" dirty="0" smtClean="0"/>
              <a:t>He will save you now.</a:t>
            </a:r>
            <a:endParaRPr lang="en-GB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Come, then, and join this holy band,</a:t>
            </a:r>
          </a:p>
          <a:p>
            <a:r>
              <a:rPr lang="en-GB" dirty="0" smtClean="0"/>
              <a:t>And on to glory go</a:t>
            </a:r>
          </a:p>
          <a:p>
            <a:r>
              <a:rPr lang="en-GB" dirty="0" smtClean="0"/>
              <a:t>To dwell in that celestial land</a:t>
            </a:r>
          </a:p>
          <a:p>
            <a:r>
              <a:rPr lang="en-GB" dirty="0" smtClean="0"/>
              <a:t>Where joys immortal flow.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Only </a:t>
            </a:r>
            <a:r>
              <a:rPr lang="en-GB" i="1" dirty="0" smtClean="0"/>
              <a:t>trust Him, only trust Him,</a:t>
            </a:r>
          </a:p>
          <a:p>
            <a:r>
              <a:rPr lang="en-GB" i="1" dirty="0" smtClean="0"/>
              <a:t>Only trust Him now;</a:t>
            </a:r>
          </a:p>
          <a:p>
            <a:r>
              <a:rPr lang="en-GB" i="1" dirty="0" smtClean="0"/>
              <a:t>He will save you, He will save you,</a:t>
            </a:r>
          </a:p>
          <a:p>
            <a:r>
              <a:rPr lang="en-GB" i="1" dirty="0" smtClean="0"/>
              <a:t>He will save you now.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294</Words>
  <Application>Microsoft Office PowerPoint</Application>
  <PresentationFormat>On-screen Show (16:9)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Come, Every Soul by Sin Oppressed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158</cp:revision>
  <dcterms:created xsi:type="dcterms:W3CDTF">2015-12-30T21:15:25Z</dcterms:created>
  <dcterms:modified xsi:type="dcterms:W3CDTF">2016-01-07T17:46:50Z</dcterms:modified>
</cp:coreProperties>
</file>